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2" r:id="rId13"/>
    <p:sldId id="263"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14C9F-5FE5-47FE-B97E-6573AF1AF09E}" v="23" dt="2024-04-18T07:42:50.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9" d="100"/>
          <a:sy n="79" d="100"/>
        </p:scale>
        <p:origin x="10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Kay" userId="cc64e766-ef1a-47bb-939d-aabc76021a59" providerId="ADAL" clId="{E6014C9F-5FE5-47FE-B97E-6573AF1AF09E}"/>
    <pc:docChg chg="undo custSel addSld delSld modSld">
      <pc:chgData name="Helen Kay" userId="cc64e766-ef1a-47bb-939d-aabc76021a59" providerId="ADAL" clId="{E6014C9F-5FE5-47FE-B97E-6573AF1AF09E}" dt="2024-04-18T07:43:01.864" v="300" actId="20577"/>
      <pc:docMkLst>
        <pc:docMk/>
      </pc:docMkLst>
      <pc:sldChg chg="modSp mod">
        <pc:chgData name="Helen Kay" userId="cc64e766-ef1a-47bb-939d-aabc76021a59" providerId="ADAL" clId="{E6014C9F-5FE5-47FE-B97E-6573AF1AF09E}" dt="2024-04-15T20:44:29.448" v="17" actId="1076"/>
        <pc:sldMkLst>
          <pc:docMk/>
          <pc:sldMk cId="3017579856" sldId="256"/>
        </pc:sldMkLst>
        <pc:spChg chg="mod">
          <ac:chgData name="Helen Kay" userId="cc64e766-ef1a-47bb-939d-aabc76021a59" providerId="ADAL" clId="{E6014C9F-5FE5-47FE-B97E-6573AF1AF09E}" dt="2024-04-15T20:44:29.448" v="17" actId="1076"/>
          <ac:spMkLst>
            <pc:docMk/>
            <pc:sldMk cId="3017579856" sldId="256"/>
            <ac:spMk id="2" creationId="{76B43F87-7376-8885-DE0E-CF65CFCC71D2}"/>
          </ac:spMkLst>
        </pc:spChg>
      </pc:sldChg>
      <pc:sldChg chg="addSp delSp modSp">
        <pc:chgData name="Helen Kay" userId="cc64e766-ef1a-47bb-939d-aabc76021a59" providerId="ADAL" clId="{E6014C9F-5FE5-47FE-B97E-6573AF1AF09E}" dt="2024-04-15T20:46:14.899" v="32" actId="1076"/>
        <pc:sldMkLst>
          <pc:docMk/>
          <pc:sldMk cId="882120230" sldId="257"/>
        </pc:sldMkLst>
        <pc:spChg chg="add mod">
          <ac:chgData name="Helen Kay" userId="cc64e766-ef1a-47bb-939d-aabc76021a59" providerId="ADAL" clId="{E6014C9F-5FE5-47FE-B97E-6573AF1AF09E}" dt="2024-04-15T20:44:40.285" v="18" actId="478"/>
          <ac:spMkLst>
            <pc:docMk/>
            <pc:sldMk cId="882120230" sldId="257"/>
            <ac:spMk id="3" creationId="{4FC74763-0E98-B725-9266-ECFE329A230B}"/>
          </ac:spMkLst>
        </pc:spChg>
        <pc:picChg chg="add del mod">
          <ac:chgData name="Helen Kay" userId="cc64e766-ef1a-47bb-939d-aabc76021a59" providerId="ADAL" clId="{E6014C9F-5FE5-47FE-B97E-6573AF1AF09E}" dt="2024-04-15T20:45:56.664" v="27" actId="478"/>
          <ac:picMkLst>
            <pc:docMk/>
            <pc:sldMk cId="882120230" sldId="257"/>
            <ac:picMk id="1026" creationId="{C86AE324-F7A8-4192-BF9F-C0519DD4405C}"/>
          </ac:picMkLst>
        </pc:picChg>
        <pc:picChg chg="add mod">
          <ac:chgData name="Helen Kay" userId="cc64e766-ef1a-47bb-939d-aabc76021a59" providerId="ADAL" clId="{E6014C9F-5FE5-47FE-B97E-6573AF1AF09E}" dt="2024-04-15T20:46:14.899" v="32" actId="1076"/>
          <ac:picMkLst>
            <pc:docMk/>
            <pc:sldMk cId="882120230" sldId="257"/>
            <ac:picMk id="1028" creationId="{F6D638D1-0784-7794-424F-043846392A83}"/>
          </ac:picMkLst>
        </pc:picChg>
        <pc:picChg chg="del">
          <ac:chgData name="Helen Kay" userId="cc64e766-ef1a-47bb-939d-aabc76021a59" providerId="ADAL" clId="{E6014C9F-5FE5-47FE-B97E-6573AF1AF09E}" dt="2024-04-15T20:44:40.285" v="18" actId="478"/>
          <ac:picMkLst>
            <pc:docMk/>
            <pc:sldMk cId="882120230" sldId="257"/>
            <ac:picMk id="2050" creationId="{B0546053-F033-DEDB-82F5-79D2DD71211B}"/>
          </ac:picMkLst>
        </pc:picChg>
        <pc:picChg chg="del">
          <ac:chgData name="Helen Kay" userId="cc64e766-ef1a-47bb-939d-aabc76021a59" providerId="ADAL" clId="{E6014C9F-5FE5-47FE-B97E-6573AF1AF09E}" dt="2024-04-15T20:44:42.639" v="19" actId="478"/>
          <ac:picMkLst>
            <pc:docMk/>
            <pc:sldMk cId="882120230" sldId="257"/>
            <ac:picMk id="2054" creationId="{7ECA36A7-26CD-B133-92DF-D92CABD7B585}"/>
          </ac:picMkLst>
        </pc:picChg>
      </pc:sldChg>
      <pc:sldChg chg="addSp delSp modSp mod setBg">
        <pc:chgData name="Helen Kay" userId="cc64e766-ef1a-47bb-939d-aabc76021a59" providerId="ADAL" clId="{E6014C9F-5FE5-47FE-B97E-6573AF1AF09E}" dt="2024-04-18T07:42:50.714" v="296"/>
        <pc:sldMkLst>
          <pc:docMk/>
          <pc:sldMk cId="2337577802" sldId="258"/>
        </pc:sldMkLst>
        <pc:spChg chg="add mod">
          <ac:chgData name="Helen Kay" userId="cc64e766-ef1a-47bb-939d-aabc76021a59" providerId="ADAL" clId="{E6014C9F-5FE5-47FE-B97E-6573AF1AF09E}" dt="2024-04-17T20:35:33.940" v="216" actId="113"/>
          <ac:spMkLst>
            <pc:docMk/>
            <pc:sldMk cId="2337577802" sldId="258"/>
            <ac:spMk id="25" creationId="{775EC095-BCEC-7B0C-B6AE-C69F7498FF36}"/>
          </ac:spMkLst>
        </pc:spChg>
        <pc:spChg chg="add mod">
          <ac:chgData name="Helen Kay" userId="cc64e766-ef1a-47bb-939d-aabc76021a59" providerId="ADAL" clId="{E6014C9F-5FE5-47FE-B97E-6573AF1AF09E}" dt="2024-04-17T20:35:39.192" v="217" actId="113"/>
          <ac:spMkLst>
            <pc:docMk/>
            <pc:sldMk cId="2337577802" sldId="258"/>
            <ac:spMk id="26" creationId="{35E5D75F-9213-BCE8-87B2-29F03E98CED6}"/>
          </ac:spMkLst>
        </pc:spChg>
        <pc:picChg chg="add mod">
          <ac:chgData name="Helen Kay" userId="cc64e766-ef1a-47bb-939d-aabc76021a59" providerId="ADAL" clId="{E6014C9F-5FE5-47FE-B97E-6573AF1AF09E}" dt="2024-04-17T20:12:20.719" v="170" actId="1076"/>
          <ac:picMkLst>
            <pc:docMk/>
            <pc:sldMk cId="2337577802" sldId="258"/>
            <ac:picMk id="3" creationId="{21FB87F5-6469-BF0B-4FAB-7ACFFC714A7C}"/>
          </ac:picMkLst>
        </pc:picChg>
        <pc:picChg chg="del">
          <ac:chgData name="Helen Kay" userId="cc64e766-ef1a-47bb-939d-aabc76021a59" providerId="ADAL" clId="{E6014C9F-5FE5-47FE-B97E-6573AF1AF09E}" dt="2024-04-17T20:09:33.721" v="163" actId="478"/>
          <ac:picMkLst>
            <pc:docMk/>
            <pc:sldMk cId="2337577802" sldId="258"/>
            <ac:picMk id="5" creationId="{74705B84-B13B-7637-6FB6-4E9CFD9C9916}"/>
          </ac:picMkLst>
        </pc:picChg>
        <pc:picChg chg="add mod">
          <ac:chgData name="Helen Kay" userId="cc64e766-ef1a-47bb-939d-aabc76021a59" providerId="ADAL" clId="{E6014C9F-5FE5-47FE-B97E-6573AF1AF09E}" dt="2024-04-17T20:12:24.553" v="171" actId="1076"/>
          <ac:picMkLst>
            <pc:docMk/>
            <pc:sldMk cId="2337577802" sldId="258"/>
            <ac:picMk id="6" creationId="{59F20E53-7119-AD59-CDA4-2A7F1434E797}"/>
          </ac:picMkLst>
        </pc:picChg>
        <pc:picChg chg="add mod">
          <ac:chgData name="Helen Kay" userId="cc64e766-ef1a-47bb-939d-aabc76021a59" providerId="ADAL" clId="{E6014C9F-5FE5-47FE-B97E-6573AF1AF09E}" dt="2024-04-17T20:12:27.497" v="172" actId="1076"/>
          <ac:picMkLst>
            <pc:docMk/>
            <pc:sldMk cId="2337577802" sldId="258"/>
            <ac:picMk id="8" creationId="{F2D3EB27-03C4-AD20-E58A-9CA15348AC12}"/>
          </ac:picMkLst>
        </pc:picChg>
        <pc:picChg chg="add mod">
          <ac:chgData name="Helen Kay" userId="cc64e766-ef1a-47bb-939d-aabc76021a59" providerId="ADAL" clId="{E6014C9F-5FE5-47FE-B97E-6573AF1AF09E}" dt="2024-04-17T20:13:07.739" v="174" actId="1076"/>
          <ac:picMkLst>
            <pc:docMk/>
            <pc:sldMk cId="2337577802" sldId="258"/>
            <ac:picMk id="10" creationId="{BA22065C-C90E-1D72-AE17-19951AAFEB90}"/>
          </ac:picMkLst>
        </pc:picChg>
        <pc:picChg chg="add mod">
          <ac:chgData name="Helen Kay" userId="cc64e766-ef1a-47bb-939d-aabc76021a59" providerId="ADAL" clId="{E6014C9F-5FE5-47FE-B97E-6573AF1AF09E}" dt="2024-04-17T20:13:43.441" v="176" actId="1076"/>
          <ac:picMkLst>
            <pc:docMk/>
            <pc:sldMk cId="2337577802" sldId="258"/>
            <ac:picMk id="12" creationId="{2801BE45-133F-02BD-D1F1-6DEC95D036A1}"/>
          </ac:picMkLst>
        </pc:picChg>
        <pc:picChg chg="add mod">
          <ac:chgData name="Helen Kay" userId="cc64e766-ef1a-47bb-939d-aabc76021a59" providerId="ADAL" clId="{E6014C9F-5FE5-47FE-B97E-6573AF1AF09E}" dt="2024-04-17T20:14:29.053" v="178" actId="1076"/>
          <ac:picMkLst>
            <pc:docMk/>
            <pc:sldMk cId="2337577802" sldId="258"/>
            <ac:picMk id="14" creationId="{532ED2AF-25DC-901F-5EBB-2D5A90BD647A}"/>
          </ac:picMkLst>
        </pc:picChg>
        <pc:picChg chg="add mod">
          <ac:chgData name="Helen Kay" userId="cc64e766-ef1a-47bb-939d-aabc76021a59" providerId="ADAL" clId="{E6014C9F-5FE5-47FE-B97E-6573AF1AF09E}" dt="2024-04-17T20:15:00.459" v="180" actId="1076"/>
          <ac:picMkLst>
            <pc:docMk/>
            <pc:sldMk cId="2337577802" sldId="258"/>
            <ac:picMk id="16" creationId="{6679F86B-37D9-D9A1-0202-7E098C2884BF}"/>
          </ac:picMkLst>
        </pc:picChg>
        <pc:picChg chg="add mod">
          <ac:chgData name="Helen Kay" userId="cc64e766-ef1a-47bb-939d-aabc76021a59" providerId="ADAL" clId="{E6014C9F-5FE5-47FE-B97E-6573AF1AF09E}" dt="2024-04-17T20:32:53.905" v="188" actId="1076"/>
          <ac:picMkLst>
            <pc:docMk/>
            <pc:sldMk cId="2337577802" sldId="258"/>
            <ac:picMk id="18" creationId="{525E3D39-BFEF-A292-1BE3-2090ED85C41F}"/>
          </ac:picMkLst>
        </pc:picChg>
        <pc:picChg chg="add mod">
          <ac:chgData name="Helen Kay" userId="cc64e766-ef1a-47bb-939d-aabc76021a59" providerId="ADAL" clId="{E6014C9F-5FE5-47FE-B97E-6573AF1AF09E}" dt="2024-04-17T20:33:01.945" v="189" actId="1076"/>
          <ac:picMkLst>
            <pc:docMk/>
            <pc:sldMk cId="2337577802" sldId="258"/>
            <ac:picMk id="20" creationId="{0D66919E-390B-A9B5-92B8-17496F16A7B2}"/>
          </ac:picMkLst>
        </pc:picChg>
        <pc:picChg chg="add mod">
          <ac:chgData name="Helen Kay" userId="cc64e766-ef1a-47bb-939d-aabc76021a59" providerId="ADAL" clId="{E6014C9F-5FE5-47FE-B97E-6573AF1AF09E}" dt="2024-04-17T20:32:49.994" v="187" actId="1076"/>
          <ac:picMkLst>
            <pc:docMk/>
            <pc:sldMk cId="2337577802" sldId="258"/>
            <ac:picMk id="22" creationId="{39B36D0B-1325-ABE0-E37B-EF3BCB9CC8F5}"/>
          </ac:picMkLst>
        </pc:picChg>
        <pc:picChg chg="add mod">
          <ac:chgData name="Helen Kay" userId="cc64e766-ef1a-47bb-939d-aabc76021a59" providerId="ADAL" clId="{E6014C9F-5FE5-47FE-B97E-6573AF1AF09E}" dt="2024-04-17T20:34:20.943" v="191" actId="1076"/>
          <ac:picMkLst>
            <pc:docMk/>
            <pc:sldMk cId="2337577802" sldId="258"/>
            <ac:picMk id="24" creationId="{7D620BD5-97E3-CADC-9EC4-7126728750AC}"/>
          </ac:picMkLst>
        </pc:picChg>
        <pc:picChg chg="add mod">
          <ac:chgData name="Helen Kay" userId="cc64e766-ef1a-47bb-939d-aabc76021a59" providerId="ADAL" clId="{E6014C9F-5FE5-47FE-B97E-6573AF1AF09E}" dt="2024-04-17T20:37:39.343" v="222" actId="1076"/>
          <ac:picMkLst>
            <pc:docMk/>
            <pc:sldMk cId="2337577802" sldId="258"/>
            <ac:picMk id="28" creationId="{D161F514-2FEA-FE88-3F21-67FDBE7ECE33}"/>
          </ac:picMkLst>
        </pc:picChg>
        <pc:picChg chg="add mod">
          <ac:chgData name="Helen Kay" userId="cc64e766-ef1a-47bb-939d-aabc76021a59" providerId="ADAL" clId="{E6014C9F-5FE5-47FE-B97E-6573AF1AF09E}" dt="2024-04-17T20:37:35.214" v="221" actId="1076"/>
          <ac:picMkLst>
            <pc:docMk/>
            <pc:sldMk cId="2337577802" sldId="258"/>
            <ac:picMk id="30" creationId="{88200A81-C4DE-7C6D-49C6-2E85E4C744EF}"/>
          </ac:picMkLst>
        </pc:picChg>
        <pc:picChg chg="add mod">
          <ac:chgData name="Helen Kay" userId="cc64e766-ef1a-47bb-939d-aabc76021a59" providerId="ADAL" clId="{E6014C9F-5FE5-47FE-B97E-6573AF1AF09E}" dt="2024-04-17T20:38:57.597" v="224" actId="1076"/>
          <ac:picMkLst>
            <pc:docMk/>
            <pc:sldMk cId="2337577802" sldId="258"/>
            <ac:picMk id="32" creationId="{99F27FC3-A263-2DE6-BF7E-745DF6DCD661}"/>
          </ac:picMkLst>
        </pc:picChg>
        <pc:picChg chg="add mod">
          <ac:chgData name="Helen Kay" userId="cc64e766-ef1a-47bb-939d-aabc76021a59" providerId="ADAL" clId="{E6014C9F-5FE5-47FE-B97E-6573AF1AF09E}" dt="2024-04-17T20:40:17.609" v="226" actId="1076"/>
          <ac:picMkLst>
            <pc:docMk/>
            <pc:sldMk cId="2337577802" sldId="258"/>
            <ac:picMk id="34" creationId="{29602EDB-123F-E492-057B-C43B401EFD32}"/>
          </ac:picMkLst>
        </pc:picChg>
      </pc:sldChg>
      <pc:sldChg chg="modSp mod">
        <pc:chgData name="Helen Kay" userId="cc64e766-ef1a-47bb-939d-aabc76021a59" providerId="ADAL" clId="{E6014C9F-5FE5-47FE-B97E-6573AF1AF09E}" dt="2024-04-18T07:43:01.864" v="300" actId="20577"/>
        <pc:sldMkLst>
          <pc:docMk/>
          <pc:sldMk cId="2895679582" sldId="259"/>
        </pc:sldMkLst>
        <pc:spChg chg="mod">
          <ac:chgData name="Helen Kay" userId="cc64e766-ef1a-47bb-939d-aabc76021a59" providerId="ADAL" clId="{E6014C9F-5FE5-47FE-B97E-6573AF1AF09E}" dt="2024-04-15T20:47:44.452" v="45" actId="255"/>
          <ac:spMkLst>
            <pc:docMk/>
            <pc:sldMk cId="2895679582" sldId="259"/>
            <ac:spMk id="5" creationId="{4FB6B8AA-43FB-B985-53EF-E9292945B97C}"/>
          </ac:spMkLst>
        </pc:spChg>
        <pc:spChg chg="mod">
          <ac:chgData name="Helen Kay" userId="cc64e766-ef1a-47bb-939d-aabc76021a59" providerId="ADAL" clId="{E6014C9F-5FE5-47FE-B97E-6573AF1AF09E}" dt="2024-04-18T07:43:01.864" v="300" actId="20577"/>
          <ac:spMkLst>
            <pc:docMk/>
            <pc:sldMk cId="2895679582" sldId="259"/>
            <ac:spMk id="7" creationId="{7911CDB3-BA48-F28C-11EB-3AABC3B0BADA}"/>
          </ac:spMkLst>
        </pc:spChg>
      </pc:sldChg>
      <pc:sldChg chg="modSp mod">
        <pc:chgData name="Helen Kay" userId="cc64e766-ef1a-47bb-939d-aabc76021a59" providerId="ADAL" clId="{E6014C9F-5FE5-47FE-B97E-6573AF1AF09E}" dt="2024-04-15T20:50:05.721" v="157" actId="20577"/>
        <pc:sldMkLst>
          <pc:docMk/>
          <pc:sldMk cId="4280831440" sldId="262"/>
        </pc:sldMkLst>
        <pc:spChg chg="mod">
          <ac:chgData name="Helen Kay" userId="cc64e766-ef1a-47bb-939d-aabc76021a59" providerId="ADAL" clId="{E6014C9F-5FE5-47FE-B97E-6573AF1AF09E}" dt="2024-04-15T20:50:05.721" v="157" actId="20577"/>
          <ac:spMkLst>
            <pc:docMk/>
            <pc:sldMk cId="4280831440" sldId="262"/>
            <ac:spMk id="5" creationId="{53367A90-05CC-832C-A153-0B3401F101B9}"/>
          </ac:spMkLst>
        </pc:spChg>
      </pc:sldChg>
      <pc:sldChg chg="new del">
        <pc:chgData name="Helen Kay" userId="cc64e766-ef1a-47bb-939d-aabc76021a59" providerId="ADAL" clId="{E6014C9F-5FE5-47FE-B97E-6573AF1AF09E}" dt="2024-04-17T20:09:04.508" v="159" actId="680"/>
        <pc:sldMkLst>
          <pc:docMk/>
          <pc:sldMk cId="2295385003" sldId="270"/>
        </pc:sldMkLst>
      </pc:sldChg>
      <pc:sldChg chg="add del setBg">
        <pc:chgData name="Helen Kay" userId="cc64e766-ef1a-47bb-939d-aabc76021a59" providerId="ADAL" clId="{E6014C9F-5FE5-47FE-B97E-6573AF1AF09E}" dt="2024-04-17T20:41:03.803" v="227" actId="47"/>
        <pc:sldMkLst>
          <pc:docMk/>
          <pc:sldMk cId="3360746571" sldId="270"/>
        </pc:sldMkLst>
      </pc:sldChg>
      <pc:sldChg chg="add del setBg">
        <pc:chgData name="Helen Kay" userId="cc64e766-ef1a-47bb-939d-aabc76021a59" providerId="ADAL" clId="{E6014C9F-5FE5-47FE-B97E-6573AF1AF09E}" dt="2024-04-17T20:09:20.657" v="162"/>
        <pc:sldMkLst>
          <pc:docMk/>
          <pc:sldMk cId="3577777450" sldId="271"/>
        </pc:sldMkLst>
      </pc:sldChg>
    </pc:docChg>
  </pc:docChgLst>
  <pc:docChgLst>
    <pc:chgData name="Helen Kay" userId="cc64e766-ef1a-47bb-939d-aabc76021a59" providerId="ADAL" clId="{3C3DE102-D85E-4AD8-AB1D-A809254D6FF3}"/>
    <pc:docChg chg="undo custSel addSld modSld sldOrd">
      <pc:chgData name="Helen Kay" userId="cc64e766-ef1a-47bb-939d-aabc76021a59" providerId="ADAL" clId="{3C3DE102-D85E-4AD8-AB1D-A809254D6FF3}" dt="2023-02-06T23:45:21.168" v="1916" actId="20577"/>
      <pc:docMkLst>
        <pc:docMk/>
      </pc:docMkLst>
      <pc:sldChg chg="modSp mod">
        <pc:chgData name="Helen Kay" userId="cc64e766-ef1a-47bb-939d-aabc76021a59" providerId="ADAL" clId="{3C3DE102-D85E-4AD8-AB1D-A809254D6FF3}" dt="2023-02-06T22:53:39.906" v="164" actId="1076"/>
        <pc:sldMkLst>
          <pc:docMk/>
          <pc:sldMk cId="802320837" sldId="261"/>
        </pc:sldMkLst>
        <pc:spChg chg="mod">
          <ac:chgData name="Helen Kay" userId="cc64e766-ef1a-47bb-939d-aabc76021a59" providerId="ADAL" clId="{3C3DE102-D85E-4AD8-AB1D-A809254D6FF3}" dt="2023-02-06T22:53:39.906" v="164" actId="1076"/>
          <ac:spMkLst>
            <pc:docMk/>
            <pc:sldMk cId="802320837" sldId="261"/>
            <ac:spMk id="5" creationId="{CAF1D9C6-95DB-C13B-7CCB-FC1F343D1F28}"/>
          </ac:spMkLst>
        </pc:spChg>
      </pc:sldChg>
      <pc:sldChg chg="addSp delSp modSp new mod ord setBg">
        <pc:chgData name="Helen Kay" userId="cc64e766-ef1a-47bb-939d-aabc76021a59" providerId="ADAL" clId="{3C3DE102-D85E-4AD8-AB1D-A809254D6FF3}" dt="2023-02-06T23:44:03.566" v="1873"/>
        <pc:sldMkLst>
          <pc:docMk/>
          <pc:sldMk cId="4280831440" sldId="262"/>
        </pc:sldMkLst>
        <pc:spChg chg="add mod">
          <ac:chgData name="Helen Kay" userId="cc64e766-ef1a-47bb-939d-aabc76021a59" providerId="ADAL" clId="{3C3DE102-D85E-4AD8-AB1D-A809254D6FF3}" dt="2023-02-06T22:56:03.988" v="182" actId="255"/>
          <ac:spMkLst>
            <pc:docMk/>
            <pc:sldMk cId="4280831440" sldId="262"/>
            <ac:spMk id="4" creationId="{2150068D-6ABA-8C13-EE9A-EAFA37F0C9A4}"/>
          </ac:spMkLst>
        </pc:spChg>
        <pc:spChg chg="add mod">
          <ac:chgData name="Helen Kay" userId="cc64e766-ef1a-47bb-939d-aabc76021a59" providerId="ADAL" clId="{3C3DE102-D85E-4AD8-AB1D-A809254D6FF3}" dt="2023-02-06T23:01:09.166" v="696" actId="20577"/>
          <ac:spMkLst>
            <pc:docMk/>
            <pc:sldMk cId="4280831440" sldId="262"/>
            <ac:spMk id="5" creationId="{53367A90-05CC-832C-A153-0B3401F101B9}"/>
          </ac:spMkLst>
        </pc:spChg>
        <pc:picChg chg="add del">
          <ac:chgData name="Helen Kay" userId="cc64e766-ef1a-47bb-939d-aabc76021a59" providerId="ADAL" clId="{3C3DE102-D85E-4AD8-AB1D-A809254D6FF3}" dt="2023-02-06T22:55:32.829" v="166" actId="22"/>
          <ac:picMkLst>
            <pc:docMk/>
            <pc:sldMk cId="4280831440" sldId="262"/>
            <ac:picMk id="3" creationId="{475C4EA5-B29D-FF69-AD47-40B60B1A98D5}"/>
          </ac:picMkLst>
        </pc:picChg>
      </pc:sldChg>
      <pc:sldChg chg="addSp delSp modSp new mod ord setBg">
        <pc:chgData name="Helen Kay" userId="cc64e766-ef1a-47bb-939d-aabc76021a59" providerId="ADAL" clId="{3C3DE102-D85E-4AD8-AB1D-A809254D6FF3}" dt="2023-02-06T23:44:10.801" v="1875"/>
        <pc:sldMkLst>
          <pc:docMk/>
          <pc:sldMk cId="2885024303" sldId="263"/>
        </pc:sldMkLst>
        <pc:spChg chg="add mod">
          <ac:chgData name="Helen Kay" userId="cc64e766-ef1a-47bb-939d-aabc76021a59" providerId="ADAL" clId="{3C3DE102-D85E-4AD8-AB1D-A809254D6FF3}" dt="2023-02-06T23:02:47.213" v="742" actId="14100"/>
          <ac:spMkLst>
            <pc:docMk/>
            <pc:sldMk cId="2885024303" sldId="263"/>
            <ac:spMk id="2" creationId="{9F878C03-C98F-4126-575B-3900B0D3BD90}"/>
          </ac:spMkLst>
        </pc:spChg>
        <pc:spChg chg="add mod">
          <ac:chgData name="Helen Kay" userId="cc64e766-ef1a-47bb-939d-aabc76021a59" providerId="ADAL" clId="{3C3DE102-D85E-4AD8-AB1D-A809254D6FF3}" dt="2023-02-06T23:30:22.631" v="1838" actId="6549"/>
          <ac:spMkLst>
            <pc:docMk/>
            <pc:sldMk cId="2885024303" sldId="263"/>
            <ac:spMk id="3" creationId="{4B26BED4-5B15-75ED-9C28-345A357CE6A4}"/>
          </ac:spMkLst>
        </pc:spChg>
        <pc:picChg chg="add del mod modCrop">
          <ac:chgData name="Helen Kay" userId="cc64e766-ef1a-47bb-939d-aabc76021a59" providerId="ADAL" clId="{3C3DE102-D85E-4AD8-AB1D-A809254D6FF3}" dt="2023-02-06T23:09:58.135" v="1600" actId="21"/>
          <ac:picMkLst>
            <pc:docMk/>
            <pc:sldMk cId="2885024303" sldId="263"/>
            <ac:picMk id="5" creationId="{0DFB7CA9-1282-598D-C185-E0FAE63C6FD2}"/>
          </ac:picMkLst>
        </pc:picChg>
        <pc:picChg chg="add mod">
          <ac:chgData name="Helen Kay" userId="cc64e766-ef1a-47bb-939d-aabc76021a59" providerId="ADAL" clId="{3C3DE102-D85E-4AD8-AB1D-A809254D6FF3}" dt="2023-02-06T23:10:10.164" v="1604" actId="14100"/>
          <ac:picMkLst>
            <pc:docMk/>
            <pc:sldMk cId="2885024303" sldId="263"/>
            <ac:picMk id="6" creationId="{2C35587E-DDC6-F741-142F-0834CFB8574D}"/>
          </ac:picMkLst>
        </pc:picChg>
      </pc:sldChg>
      <pc:sldChg chg="addSp modSp new setBg">
        <pc:chgData name="Helen Kay" userId="cc64e766-ef1a-47bb-939d-aabc76021a59" providerId="ADAL" clId="{3C3DE102-D85E-4AD8-AB1D-A809254D6FF3}" dt="2023-02-06T23:32:59.549" v="1854" actId="1076"/>
        <pc:sldMkLst>
          <pc:docMk/>
          <pc:sldMk cId="4247348293" sldId="264"/>
        </pc:sldMkLst>
        <pc:picChg chg="add mod">
          <ac:chgData name="Helen Kay" userId="cc64e766-ef1a-47bb-939d-aabc76021a59" providerId="ADAL" clId="{3C3DE102-D85E-4AD8-AB1D-A809254D6FF3}" dt="2023-02-06T23:32:36.253" v="1852" actId="1076"/>
          <ac:picMkLst>
            <pc:docMk/>
            <pc:sldMk cId="4247348293" sldId="264"/>
            <ac:picMk id="2" creationId="{6C217E55-E347-7777-DF2B-C49317B64176}"/>
          </ac:picMkLst>
        </pc:picChg>
        <pc:picChg chg="add mod">
          <ac:chgData name="Helen Kay" userId="cc64e766-ef1a-47bb-939d-aabc76021a59" providerId="ADAL" clId="{3C3DE102-D85E-4AD8-AB1D-A809254D6FF3}" dt="2023-02-06T23:32:59.549" v="1854" actId="1076"/>
          <ac:picMkLst>
            <pc:docMk/>
            <pc:sldMk cId="4247348293" sldId="264"/>
            <ac:picMk id="3" creationId="{DBA83B38-785E-F8C2-3C35-CBA5A7E78F67}"/>
          </ac:picMkLst>
        </pc:picChg>
      </pc:sldChg>
      <pc:sldChg chg="addSp modSp new setBg">
        <pc:chgData name="Helen Kay" userId="cc64e766-ef1a-47bb-939d-aabc76021a59" providerId="ADAL" clId="{3C3DE102-D85E-4AD8-AB1D-A809254D6FF3}" dt="2023-02-06T23:33:40.105" v="1858" actId="1076"/>
        <pc:sldMkLst>
          <pc:docMk/>
          <pc:sldMk cId="251585218" sldId="265"/>
        </pc:sldMkLst>
        <pc:picChg chg="add mod">
          <ac:chgData name="Helen Kay" userId="cc64e766-ef1a-47bb-939d-aabc76021a59" providerId="ADAL" clId="{3C3DE102-D85E-4AD8-AB1D-A809254D6FF3}" dt="2023-02-06T23:33:20.994" v="1856" actId="1076"/>
          <ac:picMkLst>
            <pc:docMk/>
            <pc:sldMk cId="251585218" sldId="265"/>
            <ac:picMk id="2" creationId="{D9F6E1D3-E522-EA72-BB23-5D88D16F30ED}"/>
          </ac:picMkLst>
        </pc:picChg>
        <pc:picChg chg="add mod">
          <ac:chgData name="Helen Kay" userId="cc64e766-ef1a-47bb-939d-aabc76021a59" providerId="ADAL" clId="{3C3DE102-D85E-4AD8-AB1D-A809254D6FF3}" dt="2023-02-06T23:33:40.105" v="1858" actId="1076"/>
          <ac:picMkLst>
            <pc:docMk/>
            <pc:sldMk cId="251585218" sldId="265"/>
            <ac:picMk id="3" creationId="{33E84C03-83B1-425C-5E6B-D8A030DA4850}"/>
          </ac:picMkLst>
        </pc:picChg>
      </pc:sldChg>
      <pc:sldChg chg="addSp modSp new setBg">
        <pc:chgData name="Helen Kay" userId="cc64e766-ef1a-47bb-939d-aabc76021a59" providerId="ADAL" clId="{3C3DE102-D85E-4AD8-AB1D-A809254D6FF3}" dt="2023-02-06T23:34:27.417" v="1862" actId="1076"/>
        <pc:sldMkLst>
          <pc:docMk/>
          <pc:sldMk cId="3359482012" sldId="266"/>
        </pc:sldMkLst>
        <pc:picChg chg="add mod">
          <ac:chgData name="Helen Kay" userId="cc64e766-ef1a-47bb-939d-aabc76021a59" providerId="ADAL" clId="{3C3DE102-D85E-4AD8-AB1D-A809254D6FF3}" dt="2023-02-06T23:33:56.610" v="1860" actId="1076"/>
          <ac:picMkLst>
            <pc:docMk/>
            <pc:sldMk cId="3359482012" sldId="266"/>
            <ac:picMk id="2" creationId="{DF537DE5-BFCB-8057-DAC6-19E8EB75394C}"/>
          </ac:picMkLst>
        </pc:picChg>
        <pc:picChg chg="add mod">
          <ac:chgData name="Helen Kay" userId="cc64e766-ef1a-47bb-939d-aabc76021a59" providerId="ADAL" clId="{3C3DE102-D85E-4AD8-AB1D-A809254D6FF3}" dt="2023-02-06T23:34:27.417" v="1862" actId="1076"/>
          <ac:picMkLst>
            <pc:docMk/>
            <pc:sldMk cId="3359482012" sldId="266"/>
            <ac:picMk id="3" creationId="{04668A16-AC80-2A67-5867-D22AAF7E5362}"/>
          </ac:picMkLst>
        </pc:picChg>
      </pc:sldChg>
      <pc:sldChg chg="addSp modSp new setBg">
        <pc:chgData name="Helen Kay" userId="cc64e766-ef1a-47bb-939d-aabc76021a59" providerId="ADAL" clId="{3C3DE102-D85E-4AD8-AB1D-A809254D6FF3}" dt="2023-02-06T23:35:05.202" v="1867" actId="1076"/>
        <pc:sldMkLst>
          <pc:docMk/>
          <pc:sldMk cId="3617158755" sldId="267"/>
        </pc:sldMkLst>
        <pc:picChg chg="add mod">
          <ac:chgData name="Helen Kay" userId="cc64e766-ef1a-47bb-939d-aabc76021a59" providerId="ADAL" clId="{3C3DE102-D85E-4AD8-AB1D-A809254D6FF3}" dt="2023-02-06T23:35:05.202" v="1867" actId="1076"/>
          <ac:picMkLst>
            <pc:docMk/>
            <pc:sldMk cId="3617158755" sldId="267"/>
            <ac:picMk id="2" creationId="{C70D84CE-379B-1234-860A-910850C44BB6}"/>
          </ac:picMkLst>
        </pc:picChg>
        <pc:picChg chg="add mod">
          <ac:chgData name="Helen Kay" userId="cc64e766-ef1a-47bb-939d-aabc76021a59" providerId="ADAL" clId="{3C3DE102-D85E-4AD8-AB1D-A809254D6FF3}" dt="2023-02-06T23:35:01.838" v="1866" actId="1076"/>
          <ac:picMkLst>
            <pc:docMk/>
            <pc:sldMk cId="3617158755" sldId="267"/>
            <ac:picMk id="3" creationId="{6BE9C6A9-B926-F309-FC5C-C6804C065172}"/>
          </ac:picMkLst>
        </pc:picChg>
      </pc:sldChg>
      <pc:sldChg chg="addSp modSp new setBg">
        <pc:chgData name="Helen Kay" userId="cc64e766-ef1a-47bb-939d-aabc76021a59" providerId="ADAL" clId="{3C3DE102-D85E-4AD8-AB1D-A809254D6FF3}" dt="2023-02-06T23:35:35.683" v="1871" actId="1076"/>
        <pc:sldMkLst>
          <pc:docMk/>
          <pc:sldMk cId="1521273315" sldId="268"/>
        </pc:sldMkLst>
        <pc:picChg chg="add mod">
          <ac:chgData name="Helen Kay" userId="cc64e766-ef1a-47bb-939d-aabc76021a59" providerId="ADAL" clId="{3C3DE102-D85E-4AD8-AB1D-A809254D6FF3}" dt="2023-02-06T23:35:19.931" v="1869" actId="1076"/>
          <ac:picMkLst>
            <pc:docMk/>
            <pc:sldMk cId="1521273315" sldId="268"/>
            <ac:picMk id="2" creationId="{77AB945C-974A-F192-4FAB-F6A2660D2098}"/>
          </ac:picMkLst>
        </pc:picChg>
        <pc:picChg chg="add mod">
          <ac:chgData name="Helen Kay" userId="cc64e766-ef1a-47bb-939d-aabc76021a59" providerId="ADAL" clId="{3C3DE102-D85E-4AD8-AB1D-A809254D6FF3}" dt="2023-02-06T23:35:35.683" v="1871" actId="1076"/>
          <ac:picMkLst>
            <pc:docMk/>
            <pc:sldMk cId="1521273315" sldId="268"/>
            <ac:picMk id="3" creationId="{DB976EFB-DB47-CE9E-0CB2-AD666CEE8B22}"/>
          </ac:picMkLst>
        </pc:picChg>
      </pc:sldChg>
      <pc:sldChg chg="addSp modSp new mod setBg">
        <pc:chgData name="Helen Kay" userId="cc64e766-ef1a-47bb-939d-aabc76021a59" providerId="ADAL" clId="{3C3DE102-D85E-4AD8-AB1D-A809254D6FF3}" dt="2023-02-06T23:45:21.168" v="1916" actId="20577"/>
        <pc:sldMkLst>
          <pc:docMk/>
          <pc:sldMk cId="2850065002" sldId="269"/>
        </pc:sldMkLst>
        <pc:spChg chg="add mod">
          <ac:chgData name="Helen Kay" userId="cc64e766-ef1a-47bb-939d-aabc76021a59" providerId="ADAL" clId="{3C3DE102-D85E-4AD8-AB1D-A809254D6FF3}" dt="2023-02-06T23:45:21.168" v="1916" actId="20577"/>
          <ac:spMkLst>
            <pc:docMk/>
            <pc:sldMk cId="2850065002" sldId="269"/>
            <ac:spMk id="2" creationId="{463F4529-84DB-92C4-062F-246FCCF14F3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7746-1768-213B-4660-B2BB5A8AD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65AFA5-4238-68F8-601E-C8E5EC4D4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74ACF6-22FB-D2D5-C30E-0C9C77EDA9F2}"/>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5" name="Footer Placeholder 4">
            <a:extLst>
              <a:ext uri="{FF2B5EF4-FFF2-40B4-BE49-F238E27FC236}">
                <a16:creationId xmlns:a16="http://schemas.microsoft.com/office/drawing/2014/main" id="{FF0815BC-FF69-A056-180F-8D7CDAE52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483C6-9C58-97D6-9007-10FB8BB09AF2}"/>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239731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1817-C0AD-D9A2-0B64-B37FB8F491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4AEAD5-57F6-49C9-209A-CE4620D111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CCB07-F9C9-417D-C276-D965CF026A45}"/>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5" name="Footer Placeholder 4">
            <a:extLst>
              <a:ext uri="{FF2B5EF4-FFF2-40B4-BE49-F238E27FC236}">
                <a16:creationId xmlns:a16="http://schemas.microsoft.com/office/drawing/2014/main" id="{DB696254-0736-855E-768C-3EADC60AED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D633E-5BE3-87D5-70BE-67BD9A474EC5}"/>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200078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02701-07C1-47E4-C20E-D5A6ED73F1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589F53-14A8-EE2E-DA0F-82AE1B1C22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97EA49-4C2A-939E-B70F-F873A26FDDB7}"/>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5" name="Footer Placeholder 4">
            <a:extLst>
              <a:ext uri="{FF2B5EF4-FFF2-40B4-BE49-F238E27FC236}">
                <a16:creationId xmlns:a16="http://schemas.microsoft.com/office/drawing/2014/main" id="{411E750D-7934-1D57-AB29-440D9387F9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7D102C-6AAD-B150-ECB2-9286D319D077}"/>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31105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3C29-E8C3-01BC-C527-90A5C6CCEB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E38EA6-3859-0575-221D-3E165F6ADD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F94B0B-3342-5C89-D936-7A528998C90B}"/>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5" name="Footer Placeholder 4">
            <a:extLst>
              <a:ext uri="{FF2B5EF4-FFF2-40B4-BE49-F238E27FC236}">
                <a16:creationId xmlns:a16="http://schemas.microsoft.com/office/drawing/2014/main" id="{E3CF1469-4FD5-0182-4E38-9402DE61E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5F8CAF-E0ED-D63A-3F58-54F5C3991021}"/>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55685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2799-9D71-4001-0015-5EE5C0657C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1286E3-044E-4A85-98E2-AC0CEC4C6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10F25D-75A7-CBD9-9505-063C20A0314D}"/>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5" name="Footer Placeholder 4">
            <a:extLst>
              <a:ext uri="{FF2B5EF4-FFF2-40B4-BE49-F238E27FC236}">
                <a16:creationId xmlns:a16="http://schemas.microsoft.com/office/drawing/2014/main" id="{D8B31369-ED78-1A56-88B3-DCF8477257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C835C-5146-7EE8-E348-70DB1F653CE1}"/>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224148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1770-6B25-26D1-2508-836A6B18A0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F0AAD7-9D68-323B-8BC4-DF4BE6C1D6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8CF694-692D-A17C-9C87-92A95C3A8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80F4C2-7811-503F-6AB2-DD82060B75EF}"/>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6" name="Footer Placeholder 5">
            <a:extLst>
              <a:ext uri="{FF2B5EF4-FFF2-40B4-BE49-F238E27FC236}">
                <a16:creationId xmlns:a16="http://schemas.microsoft.com/office/drawing/2014/main" id="{7C1415F8-F8E5-2519-94F5-B945659C05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5F09D7-CEB9-CBB5-4423-5217B9FB0EE4}"/>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119499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6F82-1198-D6D5-C5E3-6FC3D8B1F9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03DD02-82E2-8813-8492-26872DA20C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0C516B-CEAB-3C43-A8BA-10DC60F11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A7A47D-180C-9A87-5398-516766205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75DCA-39C9-09B3-140C-2C4B6D6337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BA26A3-AE00-4F2E-E295-F5C5BC3BDCCA}"/>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8" name="Footer Placeholder 7">
            <a:extLst>
              <a:ext uri="{FF2B5EF4-FFF2-40B4-BE49-F238E27FC236}">
                <a16:creationId xmlns:a16="http://schemas.microsoft.com/office/drawing/2014/main" id="{B56F2C2D-11DC-0634-28AB-493CB14E1B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7A38C7-A6F3-09FF-1E2D-28E5BB5140B6}"/>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48002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E3AA-5301-BB17-2BC7-3541B48BB3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DAA56E-B072-DE67-1DBE-B9CAFD391B52}"/>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4" name="Footer Placeholder 3">
            <a:extLst>
              <a:ext uri="{FF2B5EF4-FFF2-40B4-BE49-F238E27FC236}">
                <a16:creationId xmlns:a16="http://schemas.microsoft.com/office/drawing/2014/main" id="{D7A9FAD0-78B8-6C9C-A4A3-3F0C077AB1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0D2C7E-C158-9C6B-BD0A-DCD7912FA153}"/>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279015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996DA-865E-CE48-B80A-EB81F2380AC9}"/>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3" name="Footer Placeholder 2">
            <a:extLst>
              <a:ext uri="{FF2B5EF4-FFF2-40B4-BE49-F238E27FC236}">
                <a16:creationId xmlns:a16="http://schemas.microsoft.com/office/drawing/2014/main" id="{E9D3BCDF-A5AA-4F1C-5BC2-0188161425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D31CAC-F5BD-E383-FE6C-23AD86FAFA64}"/>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110620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BA67-0C90-3B80-C9DD-7F3FAF13A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5D79FD-7A53-BACE-0D67-7A5972826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753EDA-1635-9C8C-43C0-1D7F49F9D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4B4EF-6CDE-40FE-3F31-5A1700817257}"/>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6" name="Footer Placeholder 5">
            <a:extLst>
              <a:ext uri="{FF2B5EF4-FFF2-40B4-BE49-F238E27FC236}">
                <a16:creationId xmlns:a16="http://schemas.microsoft.com/office/drawing/2014/main" id="{2FA5458C-061D-5331-C6B3-F689870290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ED49C0-0157-2AE4-0148-7865E796AFB0}"/>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353095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7CA6-4682-F3E3-2BC8-4EC615C02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6626D9-2C0D-5220-22C9-57FF2F358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8F78E5-13F4-6449-32E3-4E31F10D2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E8080-EEA8-F60F-779F-6CD5211F1FE8}"/>
              </a:ext>
            </a:extLst>
          </p:cNvPr>
          <p:cNvSpPr>
            <a:spLocks noGrp="1"/>
          </p:cNvSpPr>
          <p:nvPr>
            <p:ph type="dt" sz="half" idx="10"/>
          </p:nvPr>
        </p:nvSpPr>
        <p:spPr/>
        <p:txBody>
          <a:bodyPr/>
          <a:lstStyle/>
          <a:p>
            <a:fld id="{D2811F00-8A8C-468E-862F-E78DCD31AA90}" type="datetimeFigureOut">
              <a:rPr lang="en-GB" smtClean="0"/>
              <a:t>18/04/2024</a:t>
            </a:fld>
            <a:endParaRPr lang="en-GB"/>
          </a:p>
        </p:txBody>
      </p:sp>
      <p:sp>
        <p:nvSpPr>
          <p:cNvPr id="6" name="Footer Placeholder 5">
            <a:extLst>
              <a:ext uri="{FF2B5EF4-FFF2-40B4-BE49-F238E27FC236}">
                <a16:creationId xmlns:a16="http://schemas.microsoft.com/office/drawing/2014/main" id="{F51DAD74-8275-A764-A722-31B20548CB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710D71-3468-5E25-FAF3-3FF9DC9E343B}"/>
              </a:ext>
            </a:extLst>
          </p:cNvPr>
          <p:cNvSpPr>
            <a:spLocks noGrp="1"/>
          </p:cNvSpPr>
          <p:nvPr>
            <p:ph type="sldNum" sz="quarter" idx="12"/>
          </p:nvPr>
        </p:nvSpPr>
        <p:spPr/>
        <p:txBody>
          <a:bodyPr/>
          <a:lstStyle/>
          <a:p>
            <a:fld id="{A02076FF-92F5-46F9-8D14-1BBE767F208B}" type="slidenum">
              <a:rPr lang="en-GB" smtClean="0"/>
              <a:t>‹#›</a:t>
            </a:fld>
            <a:endParaRPr lang="en-GB"/>
          </a:p>
        </p:txBody>
      </p:sp>
    </p:spTree>
    <p:extLst>
      <p:ext uri="{BB962C8B-B14F-4D97-AF65-F5344CB8AC3E}">
        <p14:creationId xmlns:p14="http://schemas.microsoft.com/office/powerpoint/2010/main" val="390441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0B83F-46BA-1B05-3D6E-982EB7B06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4D6662-FAE9-8F69-2C66-6EF27F266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8ED993-110A-48BB-D58C-0BBBBD1A2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11F00-8A8C-468E-862F-E78DCD31AA90}" type="datetimeFigureOut">
              <a:rPr lang="en-GB" smtClean="0"/>
              <a:t>18/04/2024</a:t>
            </a:fld>
            <a:endParaRPr lang="en-GB"/>
          </a:p>
        </p:txBody>
      </p:sp>
      <p:sp>
        <p:nvSpPr>
          <p:cNvPr id="5" name="Footer Placeholder 4">
            <a:extLst>
              <a:ext uri="{FF2B5EF4-FFF2-40B4-BE49-F238E27FC236}">
                <a16:creationId xmlns:a16="http://schemas.microsoft.com/office/drawing/2014/main" id="{416EDF68-720A-0266-C78E-116CB4A47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AF20D6-FC04-F51E-D4D1-36FEA8E0D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076FF-92F5-46F9-8D14-1BBE767F208B}" type="slidenum">
              <a:rPr lang="en-GB" smtClean="0"/>
              <a:t>‹#›</a:t>
            </a:fld>
            <a:endParaRPr lang="en-GB"/>
          </a:p>
        </p:txBody>
      </p:sp>
    </p:spTree>
    <p:extLst>
      <p:ext uri="{BB962C8B-B14F-4D97-AF65-F5344CB8AC3E}">
        <p14:creationId xmlns:p14="http://schemas.microsoft.com/office/powerpoint/2010/main" val="1371548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phonicsplay.co.u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imgres?hl=en&amp;sa=X&amp;gbv=2&amp;biw=1167&amp;bih=594&amp;tbs=ic:color,itp:clipart&amp;tbm=isch&amp;tbnid=3eAPhHaVPrqbSM:&amp;imgrefurl=http://mrlamebutt.blogspot.com/2010/12/i-had-dream-last-night.html&amp;docid=qUtnxBAw-H8nwM&amp;imgurl=http://1.bp.blogspot.com/_EPY9uCS8E0A/TRjjDAZh8nI/AAAAAAAAAC0/8BdZ2OB2x8w/s1600/231294073_1cdb6ad422.jpg&amp;w=400&amp;h=500&amp;ei=PkedT47kMcn80QWTr-nmDg&amp;zoom=1&amp;iact=hc&amp;vpx=609&amp;vpy=113&amp;dur=713&amp;hovh=251&amp;hovw=201&amp;tx=111&amp;ty=156&amp;sig=106041830873671471080&amp;page=3&amp;tbnh=129&amp;tbnw=103&amp;start=43&amp;ndsp=28&amp;ved=1t:429,r:4,s:43,i:254"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6B43F87-7376-8885-DE0E-CF65CFCC71D2}"/>
              </a:ext>
            </a:extLst>
          </p:cNvPr>
          <p:cNvSpPr>
            <a:spLocks noGrp="1"/>
          </p:cNvSpPr>
          <p:nvPr>
            <p:ph type="ctrTitle"/>
          </p:nvPr>
        </p:nvSpPr>
        <p:spPr>
          <a:xfrm>
            <a:off x="3284239" y="2876031"/>
            <a:ext cx="5760846" cy="2310312"/>
          </a:xfrm>
        </p:spPr>
        <p:txBody>
          <a:bodyPr>
            <a:noAutofit/>
          </a:bodyPr>
          <a:lstStyle/>
          <a:p>
            <a:r>
              <a:rPr lang="en-GB" sz="8800" b="1" dirty="0">
                <a:solidFill>
                  <a:schemeClr val="tx2"/>
                </a:solidFill>
              </a:rPr>
              <a:t>Phonics Screening Check</a:t>
            </a:r>
          </a:p>
        </p:txBody>
      </p:sp>
      <p:sp>
        <p:nvSpPr>
          <p:cNvPr id="3" name="Subtitle 2">
            <a:extLst>
              <a:ext uri="{FF2B5EF4-FFF2-40B4-BE49-F238E27FC236}">
                <a16:creationId xmlns:a16="http://schemas.microsoft.com/office/drawing/2014/main" id="{07B8B2E0-E42D-08F3-AF94-571091C7FD7F}"/>
              </a:ext>
            </a:extLst>
          </p:cNvPr>
          <p:cNvSpPr>
            <a:spLocks noGrp="1"/>
          </p:cNvSpPr>
          <p:nvPr>
            <p:ph type="subTitle" idx="1"/>
          </p:nvPr>
        </p:nvSpPr>
        <p:spPr>
          <a:xfrm>
            <a:off x="3215729" y="4165152"/>
            <a:ext cx="5760846" cy="682079"/>
          </a:xfrm>
        </p:spPr>
        <p:txBody>
          <a:bodyPr>
            <a:normAutofit/>
          </a:bodyPr>
          <a:lstStyle/>
          <a:p>
            <a:endParaRPr lang="en-GB">
              <a:solidFill>
                <a:schemeClr val="tx2"/>
              </a:solidFill>
            </a:endParaRPr>
          </a:p>
        </p:txBody>
      </p:sp>
    </p:spTree>
    <p:extLst>
      <p:ext uri="{BB962C8B-B14F-4D97-AF65-F5344CB8AC3E}">
        <p14:creationId xmlns:p14="http://schemas.microsoft.com/office/powerpoint/2010/main" val="301757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descr="D:\DCIM\119CANON\IMG_0102.JPG">
            <a:extLst>
              <a:ext uri="{FF2B5EF4-FFF2-40B4-BE49-F238E27FC236}">
                <a16:creationId xmlns:a16="http://schemas.microsoft.com/office/drawing/2014/main" id="{C70D84CE-379B-1234-860A-910850C44B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382"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DCIM\119CANON\IMG_0103.JPG">
            <a:extLst>
              <a:ext uri="{FF2B5EF4-FFF2-40B4-BE49-F238E27FC236}">
                <a16:creationId xmlns:a16="http://schemas.microsoft.com/office/drawing/2014/main" id="{6BE9C6A9-B926-F309-FC5C-C6804C0651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7348"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15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descr="D:\DCIM\119CANON\IMG_0104.JPG">
            <a:extLst>
              <a:ext uri="{FF2B5EF4-FFF2-40B4-BE49-F238E27FC236}">
                <a16:creationId xmlns:a16="http://schemas.microsoft.com/office/drawing/2014/main" id="{77AB945C-974A-F192-4FAB-F6A2660D20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DCIM\119CANON\IMG_0105.JPG">
            <a:extLst>
              <a:ext uri="{FF2B5EF4-FFF2-40B4-BE49-F238E27FC236}">
                <a16:creationId xmlns:a16="http://schemas.microsoft.com/office/drawing/2014/main" id="{DB976EFB-DB47-CE9E-0CB2-AD666CEE8B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6803"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7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50068D-6ABA-8C13-EE9A-EAFA37F0C9A4}"/>
              </a:ext>
            </a:extLst>
          </p:cNvPr>
          <p:cNvSpPr txBox="1"/>
          <p:nvPr/>
        </p:nvSpPr>
        <p:spPr>
          <a:xfrm>
            <a:off x="457200" y="544749"/>
            <a:ext cx="6352162" cy="830997"/>
          </a:xfrm>
          <a:prstGeom prst="rect">
            <a:avLst/>
          </a:prstGeom>
          <a:noFill/>
        </p:spPr>
        <p:txBody>
          <a:bodyPr wrap="square" rtlCol="0">
            <a:spAutoFit/>
          </a:bodyPr>
          <a:lstStyle/>
          <a:p>
            <a:r>
              <a:rPr lang="en-GB" sz="4800" b="1" dirty="0">
                <a:solidFill>
                  <a:srgbClr val="0070C0"/>
                </a:solidFill>
              </a:rPr>
              <a:t>The Score</a:t>
            </a:r>
          </a:p>
        </p:txBody>
      </p:sp>
      <p:sp>
        <p:nvSpPr>
          <p:cNvPr id="5" name="TextBox 4">
            <a:extLst>
              <a:ext uri="{FF2B5EF4-FFF2-40B4-BE49-F238E27FC236}">
                <a16:creationId xmlns:a16="http://schemas.microsoft.com/office/drawing/2014/main" id="{53367A90-05CC-832C-A153-0B3401F101B9}"/>
              </a:ext>
            </a:extLst>
          </p:cNvPr>
          <p:cNvSpPr txBox="1"/>
          <p:nvPr/>
        </p:nvSpPr>
        <p:spPr>
          <a:xfrm>
            <a:off x="583660" y="1488332"/>
            <a:ext cx="9747114" cy="3600986"/>
          </a:xfrm>
          <a:prstGeom prst="rect">
            <a:avLst/>
          </a:prstGeom>
          <a:noFill/>
        </p:spPr>
        <p:txBody>
          <a:bodyPr wrap="square" rtlCol="0">
            <a:spAutoFit/>
          </a:bodyPr>
          <a:lstStyle/>
          <a:p>
            <a:r>
              <a:rPr lang="en-GB" sz="2400" dirty="0"/>
              <a:t>By the end of the summer term all schools must report each child’s results to their parents. They will also confirm if they have met the standard threshold. Children who do not meet the expected level will retake the test when they are in Year 2.</a:t>
            </a:r>
          </a:p>
          <a:p>
            <a:endParaRPr lang="en-GB" dirty="0"/>
          </a:p>
          <a:p>
            <a:r>
              <a:rPr lang="en-GB" sz="2400" dirty="0"/>
              <a:t>Results from the check are used by schools to assess where children may need </a:t>
            </a:r>
            <a:r>
              <a:rPr lang="en-GB" sz="2400"/>
              <a:t>additional support, to assess </a:t>
            </a:r>
            <a:r>
              <a:rPr lang="en-GB" sz="2400" dirty="0"/>
              <a:t>their own phonics performance and for Ofsted to use in inspections.</a:t>
            </a:r>
          </a:p>
          <a:p>
            <a:endParaRPr lang="en-GB" dirty="0"/>
          </a:p>
          <a:p>
            <a:r>
              <a:rPr lang="en-GB" sz="2400" dirty="0"/>
              <a:t>The expected level is set each year, it is usually a minimum of 32 out of 40.</a:t>
            </a:r>
          </a:p>
        </p:txBody>
      </p:sp>
    </p:spTree>
    <p:extLst>
      <p:ext uri="{BB962C8B-B14F-4D97-AF65-F5344CB8AC3E}">
        <p14:creationId xmlns:p14="http://schemas.microsoft.com/office/powerpoint/2010/main" val="428083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78C03-C98F-4126-575B-3900B0D3BD90}"/>
              </a:ext>
            </a:extLst>
          </p:cNvPr>
          <p:cNvSpPr txBox="1"/>
          <p:nvPr/>
        </p:nvSpPr>
        <p:spPr>
          <a:xfrm>
            <a:off x="642025" y="535021"/>
            <a:ext cx="8988357" cy="707886"/>
          </a:xfrm>
          <a:prstGeom prst="rect">
            <a:avLst/>
          </a:prstGeom>
          <a:noFill/>
        </p:spPr>
        <p:txBody>
          <a:bodyPr wrap="square" rtlCol="0">
            <a:spAutoFit/>
          </a:bodyPr>
          <a:lstStyle/>
          <a:p>
            <a:r>
              <a:rPr lang="en-GB" sz="4000" b="1" dirty="0">
                <a:solidFill>
                  <a:srgbClr val="0070C0"/>
                </a:solidFill>
              </a:rPr>
              <a:t>What Can You Do To Support Your Child?</a:t>
            </a:r>
          </a:p>
        </p:txBody>
      </p:sp>
      <p:sp>
        <p:nvSpPr>
          <p:cNvPr id="3" name="TextBox 2">
            <a:extLst>
              <a:ext uri="{FF2B5EF4-FFF2-40B4-BE49-F238E27FC236}">
                <a16:creationId xmlns:a16="http://schemas.microsoft.com/office/drawing/2014/main" id="{4B26BED4-5B15-75ED-9C28-345A357CE6A4}"/>
              </a:ext>
            </a:extLst>
          </p:cNvPr>
          <p:cNvSpPr txBox="1"/>
          <p:nvPr/>
        </p:nvSpPr>
        <p:spPr>
          <a:xfrm>
            <a:off x="729574" y="1420238"/>
            <a:ext cx="10583694" cy="4524315"/>
          </a:xfrm>
          <a:prstGeom prst="rect">
            <a:avLst/>
          </a:prstGeom>
          <a:noFill/>
        </p:spPr>
        <p:txBody>
          <a:bodyPr wrap="square" rtlCol="0">
            <a:spAutoFit/>
          </a:bodyPr>
          <a:lstStyle/>
          <a:p>
            <a:r>
              <a:rPr lang="en-GB" dirty="0"/>
              <a:t>Read with your child every day. Your child’s reading book is matched to their phonics ability and reading it daily is one of the best ways for them to become a confident and fluent reader. Reading not just reading books but encourage reading everywhere! </a:t>
            </a:r>
          </a:p>
          <a:p>
            <a:endParaRPr lang="en-GB" dirty="0"/>
          </a:p>
          <a:p>
            <a:r>
              <a:rPr lang="en-GB" dirty="0"/>
              <a:t>If your child is finding reading words challenging, encourage them to look for the digraphs and trigraphs in the word and reading them as one sound. This will help them in the assessment too as they will become confident at looking for those graphemes rather than just sounding out each letter. </a:t>
            </a:r>
          </a:p>
          <a:p>
            <a:endParaRPr lang="en-GB" dirty="0"/>
          </a:p>
          <a:p>
            <a:r>
              <a:rPr lang="en-GB" dirty="0"/>
              <a:t>Encourage your child to use their phonic knowledge and have a go! Give lots of praise and</a:t>
            </a:r>
          </a:p>
          <a:p>
            <a:r>
              <a:rPr lang="en-GB" dirty="0"/>
              <a:t>explain to them what new words mean.</a:t>
            </a:r>
          </a:p>
          <a:p>
            <a:endParaRPr lang="en-GB" dirty="0"/>
          </a:p>
          <a:p>
            <a:r>
              <a:rPr lang="en-GB" dirty="0"/>
              <a:t>Recap on the phonics learned using the Supersonic Phonic Friends newsletters.</a:t>
            </a:r>
          </a:p>
          <a:p>
            <a:endParaRPr lang="en-GB" dirty="0"/>
          </a:p>
          <a:p>
            <a:r>
              <a:rPr lang="en-GB" dirty="0"/>
              <a:t>Play games on Phonics Play  </a:t>
            </a:r>
            <a:r>
              <a:rPr lang="en-GB" dirty="0">
                <a:hlinkClick r:id="rId2"/>
              </a:rPr>
              <a:t>www.phonicsplay.co.uk</a:t>
            </a:r>
            <a:r>
              <a:rPr lang="en-GB" dirty="0"/>
              <a:t> </a:t>
            </a:r>
          </a:p>
          <a:p>
            <a:endParaRPr lang="en-GB" dirty="0"/>
          </a:p>
          <a:p>
            <a:endParaRPr lang="en-GB" dirty="0"/>
          </a:p>
        </p:txBody>
      </p:sp>
      <p:pic>
        <p:nvPicPr>
          <p:cNvPr id="6" name="Picture 5">
            <a:extLst>
              <a:ext uri="{FF2B5EF4-FFF2-40B4-BE49-F238E27FC236}">
                <a16:creationId xmlns:a16="http://schemas.microsoft.com/office/drawing/2014/main" id="{2C35587E-DDC6-F741-142F-0834CFB8574D}"/>
              </a:ext>
            </a:extLst>
          </p:cNvPr>
          <p:cNvPicPr>
            <a:picLocks noChangeAspect="1"/>
          </p:cNvPicPr>
          <p:nvPr/>
        </p:nvPicPr>
        <p:blipFill rotWithShape="1">
          <a:blip r:embed="rId3"/>
          <a:srcRect l="23071" t="36666" r="58342" b="15363"/>
          <a:stretch/>
        </p:blipFill>
        <p:spPr>
          <a:xfrm>
            <a:off x="9163455" y="3091964"/>
            <a:ext cx="2545052" cy="3694790"/>
          </a:xfrm>
          <a:prstGeom prst="rect">
            <a:avLst/>
          </a:prstGeom>
        </p:spPr>
      </p:pic>
    </p:spTree>
    <p:extLst>
      <p:ext uri="{BB962C8B-B14F-4D97-AF65-F5344CB8AC3E}">
        <p14:creationId xmlns:p14="http://schemas.microsoft.com/office/powerpoint/2010/main" val="288502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3F4529-84DB-92C4-062F-246FCCF14F34}"/>
              </a:ext>
            </a:extLst>
          </p:cNvPr>
          <p:cNvSpPr txBox="1"/>
          <p:nvPr/>
        </p:nvSpPr>
        <p:spPr>
          <a:xfrm>
            <a:off x="2169268" y="1945532"/>
            <a:ext cx="9727659" cy="1569660"/>
          </a:xfrm>
          <a:prstGeom prst="rect">
            <a:avLst/>
          </a:prstGeom>
          <a:noFill/>
        </p:spPr>
        <p:txBody>
          <a:bodyPr wrap="square" rtlCol="0">
            <a:spAutoFit/>
          </a:bodyPr>
          <a:lstStyle/>
          <a:p>
            <a:r>
              <a:rPr lang="en-GB" sz="9600" b="1" dirty="0">
                <a:solidFill>
                  <a:srgbClr val="0070C0"/>
                </a:solidFill>
              </a:rPr>
              <a:t>Question Time!</a:t>
            </a:r>
          </a:p>
        </p:txBody>
      </p:sp>
    </p:spTree>
    <p:extLst>
      <p:ext uri="{BB962C8B-B14F-4D97-AF65-F5344CB8AC3E}">
        <p14:creationId xmlns:p14="http://schemas.microsoft.com/office/powerpoint/2010/main" val="285006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CC4E-9963-79A0-C2A2-92553BAE48E6}"/>
              </a:ext>
            </a:extLst>
          </p:cNvPr>
          <p:cNvSpPr>
            <a:spLocks noGrp="1"/>
          </p:cNvSpPr>
          <p:nvPr>
            <p:ph type="title"/>
          </p:nvPr>
        </p:nvSpPr>
        <p:spPr>
          <a:xfrm>
            <a:off x="425449" y="193774"/>
            <a:ext cx="3932237" cy="1069975"/>
          </a:xfrm>
        </p:spPr>
        <p:txBody>
          <a:bodyPr>
            <a:normAutofit/>
          </a:bodyPr>
          <a:lstStyle/>
          <a:p>
            <a:r>
              <a:rPr lang="en-GB" sz="4400" b="1" dirty="0">
                <a:solidFill>
                  <a:srgbClr val="0070C0"/>
                </a:solidFill>
              </a:rPr>
              <a:t>What is phonics?</a:t>
            </a:r>
          </a:p>
        </p:txBody>
      </p:sp>
      <p:sp>
        <p:nvSpPr>
          <p:cNvPr id="4" name="Text Placeholder 3">
            <a:extLst>
              <a:ext uri="{FF2B5EF4-FFF2-40B4-BE49-F238E27FC236}">
                <a16:creationId xmlns:a16="http://schemas.microsoft.com/office/drawing/2014/main" id="{5EB5A8AE-07C0-E441-FD6A-513D893FE3C1}"/>
              </a:ext>
            </a:extLst>
          </p:cNvPr>
          <p:cNvSpPr>
            <a:spLocks noGrp="1"/>
          </p:cNvSpPr>
          <p:nvPr>
            <p:ph type="body" sz="half" idx="2"/>
          </p:nvPr>
        </p:nvSpPr>
        <p:spPr>
          <a:xfrm>
            <a:off x="425449" y="1376776"/>
            <a:ext cx="4343400" cy="4094922"/>
          </a:xfrm>
        </p:spPr>
        <p:txBody>
          <a:bodyPr>
            <a:noAutofit/>
          </a:bodyPr>
          <a:lstStyle/>
          <a:p>
            <a:r>
              <a:rPr lang="en-GB" sz="2000" dirty="0"/>
              <a:t>Children begin to learn phonics in the Early Years, both Nursery and Reception.</a:t>
            </a:r>
          </a:p>
          <a:p>
            <a:endParaRPr lang="en-GB" sz="2000" dirty="0"/>
          </a:p>
          <a:p>
            <a:r>
              <a:rPr lang="en-GB" sz="2000" dirty="0"/>
              <a:t>Once children begin learning sounds they use this knowledge to read and spell words. Children can then see the purpose of learning sounds. For this reason, the initial sounds that are taught are ‘s’, ‘a’, ‘t’, ‘p’, ‘</a:t>
            </a:r>
            <a:r>
              <a:rPr lang="en-GB" sz="2000" dirty="0" err="1"/>
              <a:t>i</a:t>
            </a:r>
            <a:r>
              <a:rPr lang="en-GB" sz="2000" dirty="0"/>
              <a:t>’, ‘n’.</a:t>
            </a:r>
          </a:p>
          <a:p>
            <a:endParaRPr lang="en-GB" sz="2000" dirty="0"/>
          </a:p>
          <a:p>
            <a:r>
              <a:rPr lang="en-GB" sz="2000" dirty="0"/>
              <a:t>These can immediately be blended for reading to make simple CVC (consonant, vowel, consonant) e.g. sat, pin, tap. Children then develop segmenting for writing skills; breaking the word into sounds to spell it out.</a:t>
            </a:r>
          </a:p>
        </p:txBody>
      </p:sp>
      <p:sp>
        <p:nvSpPr>
          <p:cNvPr id="3" name="Content Placeholder 2">
            <a:extLst>
              <a:ext uri="{FF2B5EF4-FFF2-40B4-BE49-F238E27FC236}">
                <a16:creationId xmlns:a16="http://schemas.microsoft.com/office/drawing/2014/main" id="{4FC74763-0E98-B725-9266-ECFE329A230B}"/>
              </a:ext>
            </a:extLst>
          </p:cNvPr>
          <p:cNvSpPr>
            <a:spLocks noGrp="1"/>
          </p:cNvSpPr>
          <p:nvPr>
            <p:ph idx="1"/>
          </p:nvPr>
        </p:nvSpPr>
        <p:spPr/>
        <p:txBody>
          <a:bodyPr/>
          <a:lstStyle/>
          <a:p>
            <a:endParaRPr lang="en-GB" dirty="0"/>
          </a:p>
        </p:txBody>
      </p:sp>
      <p:pic>
        <p:nvPicPr>
          <p:cNvPr id="1028" name="Picture 4" descr="Phonics - St Michael's C of E Primary School">
            <a:extLst>
              <a:ext uri="{FF2B5EF4-FFF2-40B4-BE49-F238E27FC236}">
                <a16:creationId xmlns:a16="http://schemas.microsoft.com/office/drawing/2014/main" id="{F6D638D1-0784-7794-424F-043846392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981" y="564913"/>
            <a:ext cx="7036901" cy="572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2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B87F5-6469-BF0B-4FAB-7ACFFC714A7C}"/>
              </a:ext>
            </a:extLst>
          </p:cNvPr>
          <p:cNvPicPr>
            <a:picLocks noChangeAspect="1"/>
          </p:cNvPicPr>
          <p:nvPr/>
        </p:nvPicPr>
        <p:blipFill>
          <a:blip r:embed="rId2"/>
          <a:stretch>
            <a:fillRect/>
          </a:stretch>
        </p:blipFill>
        <p:spPr>
          <a:xfrm>
            <a:off x="303959" y="1093133"/>
            <a:ext cx="5972175" cy="838200"/>
          </a:xfrm>
          <a:prstGeom prst="rect">
            <a:avLst/>
          </a:prstGeom>
        </p:spPr>
      </p:pic>
      <p:pic>
        <p:nvPicPr>
          <p:cNvPr id="6" name="Picture 5">
            <a:extLst>
              <a:ext uri="{FF2B5EF4-FFF2-40B4-BE49-F238E27FC236}">
                <a16:creationId xmlns:a16="http://schemas.microsoft.com/office/drawing/2014/main" id="{59F20E53-7119-AD59-CDA4-2A7F1434E797}"/>
              </a:ext>
            </a:extLst>
          </p:cNvPr>
          <p:cNvPicPr>
            <a:picLocks noChangeAspect="1"/>
          </p:cNvPicPr>
          <p:nvPr/>
        </p:nvPicPr>
        <p:blipFill>
          <a:blip r:embed="rId3"/>
          <a:stretch>
            <a:fillRect/>
          </a:stretch>
        </p:blipFill>
        <p:spPr>
          <a:xfrm>
            <a:off x="6276134" y="1107420"/>
            <a:ext cx="2209800" cy="809625"/>
          </a:xfrm>
          <a:prstGeom prst="rect">
            <a:avLst/>
          </a:prstGeom>
        </p:spPr>
      </p:pic>
      <p:pic>
        <p:nvPicPr>
          <p:cNvPr id="8" name="Picture 7">
            <a:extLst>
              <a:ext uri="{FF2B5EF4-FFF2-40B4-BE49-F238E27FC236}">
                <a16:creationId xmlns:a16="http://schemas.microsoft.com/office/drawing/2014/main" id="{F2D3EB27-03C4-AD20-E58A-9CA15348AC12}"/>
              </a:ext>
            </a:extLst>
          </p:cNvPr>
          <p:cNvPicPr>
            <a:picLocks noChangeAspect="1"/>
          </p:cNvPicPr>
          <p:nvPr/>
        </p:nvPicPr>
        <p:blipFill>
          <a:blip r:embed="rId4"/>
          <a:stretch>
            <a:fillRect/>
          </a:stretch>
        </p:blipFill>
        <p:spPr>
          <a:xfrm>
            <a:off x="8485934" y="1114564"/>
            <a:ext cx="1619250" cy="809625"/>
          </a:xfrm>
          <a:prstGeom prst="rect">
            <a:avLst/>
          </a:prstGeom>
        </p:spPr>
      </p:pic>
      <p:pic>
        <p:nvPicPr>
          <p:cNvPr id="10" name="Picture 9">
            <a:extLst>
              <a:ext uri="{FF2B5EF4-FFF2-40B4-BE49-F238E27FC236}">
                <a16:creationId xmlns:a16="http://schemas.microsoft.com/office/drawing/2014/main" id="{BA22065C-C90E-1D72-AE17-19951AAFEB90}"/>
              </a:ext>
            </a:extLst>
          </p:cNvPr>
          <p:cNvPicPr>
            <a:picLocks noChangeAspect="1"/>
          </p:cNvPicPr>
          <p:nvPr/>
        </p:nvPicPr>
        <p:blipFill>
          <a:blip r:embed="rId5"/>
          <a:stretch>
            <a:fillRect/>
          </a:stretch>
        </p:blipFill>
        <p:spPr>
          <a:xfrm>
            <a:off x="10105184" y="1093133"/>
            <a:ext cx="561975" cy="819150"/>
          </a:xfrm>
          <a:prstGeom prst="rect">
            <a:avLst/>
          </a:prstGeom>
        </p:spPr>
      </p:pic>
      <p:pic>
        <p:nvPicPr>
          <p:cNvPr id="12" name="Picture 11">
            <a:extLst>
              <a:ext uri="{FF2B5EF4-FFF2-40B4-BE49-F238E27FC236}">
                <a16:creationId xmlns:a16="http://schemas.microsoft.com/office/drawing/2014/main" id="{2801BE45-133F-02BD-D1F1-6DEC95D036A1}"/>
              </a:ext>
            </a:extLst>
          </p:cNvPr>
          <p:cNvPicPr>
            <a:picLocks noChangeAspect="1"/>
          </p:cNvPicPr>
          <p:nvPr/>
        </p:nvPicPr>
        <p:blipFill>
          <a:blip r:embed="rId6"/>
          <a:stretch>
            <a:fillRect/>
          </a:stretch>
        </p:blipFill>
        <p:spPr>
          <a:xfrm>
            <a:off x="303959" y="1912283"/>
            <a:ext cx="3143250" cy="781050"/>
          </a:xfrm>
          <a:prstGeom prst="rect">
            <a:avLst/>
          </a:prstGeom>
        </p:spPr>
      </p:pic>
      <p:pic>
        <p:nvPicPr>
          <p:cNvPr id="14" name="Picture 13">
            <a:extLst>
              <a:ext uri="{FF2B5EF4-FFF2-40B4-BE49-F238E27FC236}">
                <a16:creationId xmlns:a16="http://schemas.microsoft.com/office/drawing/2014/main" id="{532ED2AF-25DC-901F-5EBB-2D5A90BD647A}"/>
              </a:ext>
            </a:extLst>
          </p:cNvPr>
          <p:cNvPicPr>
            <a:picLocks noChangeAspect="1"/>
          </p:cNvPicPr>
          <p:nvPr/>
        </p:nvPicPr>
        <p:blipFill>
          <a:blip r:embed="rId7"/>
          <a:stretch>
            <a:fillRect/>
          </a:stretch>
        </p:blipFill>
        <p:spPr>
          <a:xfrm>
            <a:off x="3447209" y="1902758"/>
            <a:ext cx="542925" cy="790575"/>
          </a:xfrm>
          <a:prstGeom prst="rect">
            <a:avLst/>
          </a:prstGeom>
        </p:spPr>
      </p:pic>
      <p:pic>
        <p:nvPicPr>
          <p:cNvPr id="16" name="Picture 15">
            <a:extLst>
              <a:ext uri="{FF2B5EF4-FFF2-40B4-BE49-F238E27FC236}">
                <a16:creationId xmlns:a16="http://schemas.microsoft.com/office/drawing/2014/main" id="{6679F86B-37D9-D9A1-0202-7E098C2884BF}"/>
              </a:ext>
            </a:extLst>
          </p:cNvPr>
          <p:cNvPicPr>
            <a:picLocks noChangeAspect="1"/>
          </p:cNvPicPr>
          <p:nvPr/>
        </p:nvPicPr>
        <p:blipFill>
          <a:blip r:embed="rId8"/>
          <a:stretch>
            <a:fillRect/>
          </a:stretch>
        </p:blipFill>
        <p:spPr>
          <a:xfrm>
            <a:off x="3980609" y="1874183"/>
            <a:ext cx="1085850" cy="819150"/>
          </a:xfrm>
          <a:prstGeom prst="rect">
            <a:avLst/>
          </a:prstGeom>
        </p:spPr>
      </p:pic>
      <p:pic>
        <p:nvPicPr>
          <p:cNvPr id="18" name="Picture 17">
            <a:extLst>
              <a:ext uri="{FF2B5EF4-FFF2-40B4-BE49-F238E27FC236}">
                <a16:creationId xmlns:a16="http://schemas.microsoft.com/office/drawing/2014/main" id="{525E3D39-BFEF-A292-1BE3-2090ED85C41F}"/>
              </a:ext>
            </a:extLst>
          </p:cNvPr>
          <p:cNvPicPr>
            <a:picLocks noChangeAspect="1"/>
          </p:cNvPicPr>
          <p:nvPr/>
        </p:nvPicPr>
        <p:blipFill>
          <a:blip r:embed="rId9"/>
          <a:stretch>
            <a:fillRect/>
          </a:stretch>
        </p:blipFill>
        <p:spPr>
          <a:xfrm>
            <a:off x="5552234" y="1883708"/>
            <a:ext cx="2124075" cy="800100"/>
          </a:xfrm>
          <a:prstGeom prst="rect">
            <a:avLst/>
          </a:prstGeom>
        </p:spPr>
      </p:pic>
      <p:pic>
        <p:nvPicPr>
          <p:cNvPr id="20" name="Picture 19">
            <a:extLst>
              <a:ext uri="{FF2B5EF4-FFF2-40B4-BE49-F238E27FC236}">
                <a16:creationId xmlns:a16="http://schemas.microsoft.com/office/drawing/2014/main" id="{0D66919E-390B-A9B5-92B8-17496F16A7B2}"/>
              </a:ext>
            </a:extLst>
          </p:cNvPr>
          <p:cNvPicPr>
            <a:picLocks noChangeAspect="1"/>
          </p:cNvPicPr>
          <p:nvPr/>
        </p:nvPicPr>
        <p:blipFill>
          <a:blip r:embed="rId10"/>
          <a:stretch>
            <a:fillRect/>
          </a:stretch>
        </p:blipFill>
        <p:spPr>
          <a:xfrm>
            <a:off x="7642971" y="1912283"/>
            <a:ext cx="561975" cy="781050"/>
          </a:xfrm>
          <a:prstGeom prst="rect">
            <a:avLst/>
          </a:prstGeom>
        </p:spPr>
      </p:pic>
      <p:pic>
        <p:nvPicPr>
          <p:cNvPr id="22" name="Picture 21">
            <a:extLst>
              <a:ext uri="{FF2B5EF4-FFF2-40B4-BE49-F238E27FC236}">
                <a16:creationId xmlns:a16="http://schemas.microsoft.com/office/drawing/2014/main" id="{39B36D0B-1325-ABE0-E37B-EF3BCB9CC8F5}"/>
              </a:ext>
            </a:extLst>
          </p:cNvPr>
          <p:cNvPicPr>
            <a:picLocks noChangeAspect="1"/>
          </p:cNvPicPr>
          <p:nvPr/>
        </p:nvPicPr>
        <p:blipFill>
          <a:blip r:embed="rId11"/>
          <a:stretch>
            <a:fillRect/>
          </a:stretch>
        </p:blipFill>
        <p:spPr>
          <a:xfrm>
            <a:off x="5032982" y="1931333"/>
            <a:ext cx="523875" cy="752475"/>
          </a:xfrm>
          <a:prstGeom prst="rect">
            <a:avLst/>
          </a:prstGeom>
        </p:spPr>
      </p:pic>
      <p:pic>
        <p:nvPicPr>
          <p:cNvPr id="24" name="Picture 23">
            <a:extLst>
              <a:ext uri="{FF2B5EF4-FFF2-40B4-BE49-F238E27FC236}">
                <a16:creationId xmlns:a16="http://schemas.microsoft.com/office/drawing/2014/main" id="{7D620BD5-97E3-CADC-9EC4-7126728750AC}"/>
              </a:ext>
            </a:extLst>
          </p:cNvPr>
          <p:cNvPicPr>
            <a:picLocks noChangeAspect="1"/>
          </p:cNvPicPr>
          <p:nvPr/>
        </p:nvPicPr>
        <p:blipFill>
          <a:blip r:embed="rId12"/>
          <a:stretch>
            <a:fillRect/>
          </a:stretch>
        </p:blipFill>
        <p:spPr>
          <a:xfrm>
            <a:off x="8187997" y="1893233"/>
            <a:ext cx="533400" cy="790575"/>
          </a:xfrm>
          <a:prstGeom prst="rect">
            <a:avLst/>
          </a:prstGeom>
        </p:spPr>
      </p:pic>
      <p:sp>
        <p:nvSpPr>
          <p:cNvPr id="25" name="TextBox 24">
            <a:extLst>
              <a:ext uri="{FF2B5EF4-FFF2-40B4-BE49-F238E27FC236}">
                <a16:creationId xmlns:a16="http://schemas.microsoft.com/office/drawing/2014/main" id="{775EC095-BCEC-7B0C-B6AE-C69F7498FF36}"/>
              </a:ext>
            </a:extLst>
          </p:cNvPr>
          <p:cNvSpPr txBox="1"/>
          <p:nvPr/>
        </p:nvSpPr>
        <p:spPr>
          <a:xfrm>
            <a:off x="376518" y="636494"/>
            <a:ext cx="1454181" cy="369332"/>
          </a:xfrm>
          <a:prstGeom prst="rect">
            <a:avLst/>
          </a:prstGeom>
          <a:noFill/>
        </p:spPr>
        <p:txBody>
          <a:bodyPr wrap="none" rtlCol="0">
            <a:spAutoFit/>
          </a:bodyPr>
          <a:lstStyle/>
          <a:p>
            <a:r>
              <a:rPr lang="en-GB" b="1" dirty="0">
                <a:latin typeface="Letter-join Print Plus 3" panose="02000805000000020003" pitchFamily="50" charset="0"/>
              </a:rPr>
              <a:t>Initial Code</a:t>
            </a:r>
          </a:p>
        </p:txBody>
      </p:sp>
      <p:sp>
        <p:nvSpPr>
          <p:cNvPr id="26" name="TextBox 25">
            <a:extLst>
              <a:ext uri="{FF2B5EF4-FFF2-40B4-BE49-F238E27FC236}">
                <a16:creationId xmlns:a16="http://schemas.microsoft.com/office/drawing/2014/main" id="{35E5D75F-9213-BCE8-87B2-29F03E98CED6}"/>
              </a:ext>
            </a:extLst>
          </p:cNvPr>
          <p:cNvSpPr txBox="1"/>
          <p:nvPr/>
        </p:nvSpPr>
        <p:spPr>
          <a:xfrm>
            <a:off x="303959" y="3091934"/>
            <a:ext cx="1671227" cy="369332"/>
          </a:xfrm>
          <a:prstGeom prst="rect">
            <a:avLst/>
          </a:prstGeom>
          <a:noFill/>
        </p:spPr>
        <p:txBody>
          <a:bodyPr wrap="none" rtlCol="0">
            <a:spAutoFit/>
          </a:bodyPr>
          <a:lstStyle/>
          <a:p>
            <a:r>
              <a:rPr lang="en-GB" b="1" dirty="0">
                <a:latin typeface="Letter-join Print Plus 3" panose="02000805000000020003" pitchFamily="50" charset="0"/>
              </a:rPr>
              <a:t>Extended Code</a:t>
            </a:r>
          </a:p>
        </p:txBody>
      </p:sp>
      <p:pic>
        <p:nvPicPr>
          <p:cNvPr id="28" name="Picture 27">
            <a:extLst>
              <a:ext uri="{FF2B5EF4-FFF2-40B4-BE49-F238E27FC236}">
                <a16:creationId xmlns:a16="http://schemas.microsoft.com/office/drawing/2014/main" id="{D161F514-2FEA-FE88-3F21-67FDBE7ECE33}"/>
              </a:ext>
            </a:extLst>
          </p:cNvPr>
          <p:cNvPicPr>
            <a:picLocks noChangeAspect="1"/>
          </p:cNvPicPr>
          <p:nvPr/>
        </p:nvPicPr>
        <p:blipFill>
          <a:blip r:embed="rId13"/>
          <a:stretch>
            <a:fillRect/>
          </a:stretch>
        </p:blipFill>
        <p:spPr>
          <a:xfrm>
            <a:off x="3980609" y="3634347"/>
            <a:ext cx="4143375" cy="790575"/>
          </a:xfrm>
          <a:prstGeom prst="rect">
            <a:avLst/>
          </a:prstGeom>
        </p:spPr>
      </p:pic>
      <p:pic>
        <p:nvPicPr>
          <p:cNvPr id="30" name="Picture 29">
            <a:extLst>
              <a:ext uri="{FF2B5EF4-FFF2-40B4-BE49-F238E27FC236}">
                <a16:creationId xmlns:a16="http://schemas.microsoft.com/office/drawing/2014/main" id="{88200A81-C4DE-7C6D-49C6-2E85E4C744EF}"/>
              </a:ext>
            </a:extLst>
          </p:cNvPr>
          <p:cNvPicPr>
            <a:picLocks noChangeAspect="1"/>
          </p:cNvPicPr>
          <p:nvPr/>
        </p:nvPicPr>
        <p:blipFill>
          <a:blip r:embed="rId14"/>
          <a:stretch>
            <a:fillRect/>
          </a:stretch>
        </p:blipFill>
        <p:spPr>
          <a:xfrm>
            <a:off x="342059" y="3639110"/>
            <a:ext cx="3638550" cy="781050"/>
          </a:xfrm>
          <a:prstGeom prst="rect">
            <a:avLst/>
          </a:prstGeom>
        </p:spPr>
      </p:pic>
      <p:pic>
        <p:nvPicPr>
          <p:cNvPr id="32" name="Picture 31">
            <a:extLst>
              <a:ext uri="{FF2B5EF4-FFF2-40B4-BE49-F238E27FC236}">
                <a16:creationId xmlns:a16="http://schemas.microsoft.com/office/drawing/2014/main" id="{99F27FC3-A263-2DE6-BF7E-745DF6DCD661}"/>
              </a:ext>
            </a:extLst>
          </p:cNvPr>
          <p:cNvPicPr>
            <a:picLocks noChangeAspect="1"/>
          </p:cNvPicPr>
          <p:nvPr/>
        </p:nvPicPr>
        <p:blipFill>
          <a:blip r:embed="rId15"/>
          <a:stretch>
            <a:fillRect/>
          </a:stretch>
        </p:blipFill>
        <p:spPr>
          <a:xfrm>
            <a:off x="342059" y="4411805"/>
            <a:ext cx="7448550" cy="809625"/>
          </a:xfrm>
          <a:prstGeom prst="rect">
            <a:avLst/>
          </a:prstGeom>
        </p:spPr>
      </p:pic>
      <p:pic>
        <p:nvPicPr>
          <p:cNvPr id="34" name="Picture 33">
            <a:extLst>
              <a:ext uri="{FF2B5EF4-FFF2-40B4-BE49-F238E27FC236}">
                <a16:creationId xmlns:a16="http://schemas.microsoft.com/office/drawing/2014/main" id="{29602EDB-123F-E492-057B-C43B401EFD32}"/>
              </a:ext>
            </a:extLst>
          </p:cNvPr>
          <p:cNvPicPr>
            <a:picLocks noChangeAspect="1"/>
          </p:cNvPicPr>
          <p:nvPr/>
        </p:nvPicPr>
        <p:blipFill>
          <a:blip r:embed="rId16"/>
          <a:stretch>
            <a:fillRect/>
          </a:stretch>
        </p:blipFill>
        <p:spPr>
          <a:xfrm>
            <a:off x="7790609" y="4421330"/>
            <a:ext cx="4286250" cy="800100"/>
          </a:xfrm>
          <a:prstGeom prst="rect">
            <a:avLst/>
          </a:prstGeom>
        </p:spPr>
      </p:pic>
    </p:spTree>
    <p:extLst>
      <p:ext uri="{BB962C8B-B14F-4D97-AF65-F5344CB8AC3E}">
        <p14:creationId xmlns:p14="http://schemas.microsoft.com/office/powerpoint/2010/main" val="233757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descr="http://www.halloweenclipart.com/halloween_clipart_images/cute_cyclops_monster_or_alien_who_wants_to_be_your_friend_and_have_you_over_for_lunch_0071-0911-1622-2256_SMU.jpg">
            <a:extLst>
              <a:ext uri="{FF2B5EF4-FFF2-40B4-BE49-F238E27FC236}">
                <a16:creationId xmlns:a16="http://schemas.microsoft.com/office/drawing/2014/main" id="{C4E1CC62-47FE-5D95-420C-B656E63100F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9540" y="5158410"/>
            <a:ext cx="1343807" cy="1144192"/>
          </a:xfrm>
          <a:prstGeom prst="rect">
            <a:avLst/>
          </a:prstGeom>
          <a:noFill/>
          <a:ln>
            <a:noFill/>
          </a:ln>
        </p:spPr>
      </p:pic>
      <p:pic>
        <p:nvPicPr>
          <p:cNvPr id="3" name="Picture 2" descr="https://encrypted-tbn3.google.com/images?q=tbn:ANd9GcS8_yeigk7VQrpjNSXuG6nAcQMhTihu2CAlopmFkdTRzVROqLAQWg">
            <a:hlinkClick r:id="rId3"/>
            <a:extLst>
              <a:ext uri="{FF2B5EF4-FFF2-40B4-BE49-F238E27FC236}">
                <a16:creationId xmlns:a16="http://schemas.microsoft.com/office/drawing/2014/main" id="{69F9C5A2-273F-161F-BB6C-DC7CC329C50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2705" y="2852531"/>
            <a:ext cx="1580322" cy="1520687"/>
          </a:xfrm>
          <a:prstGeom prst="rect">
            <a:avLst/>
          </a:prstGeom>
          <a:noFill/>
          <a:ln>
            <a:noFill/>
          </a:ln>
        </p:spPr>
      </p:pic>
      <p:pic>
        <p:nvPicPr>
          <p:cNvPr id="4" name="Picture 3" descr="http://us.123rf.com/400wm/400/400/red33/red330906/red33090600024/4958694-alien-monster-slug-vector-illustration.jpg">
            <a:extLst>
              <a:ext uri="{FF2B5EF4-FFF2-40B4-BE49-F238E27FC236}">
                <a16:creationId xmlns:a16="http://schemas.microsoft.com/office/drawing/2014/main" id="{D46BE916-E2C7-FC72-64F8-B67AD2A75A4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9540" y="834886"/>
            <a:ext cx="1343807" cy="1369187"/>
          </a:xfrm>
          <a:prstGeom prst="rect">
            <a:avLst/>
          </a:prstGeom>
          <a:noFill/>
          <a:ln>
            <a:noFill/>
          </a:ln>
        </p:spPr>
      </p:pic>
      <p:sp>
        <p:nvSpPr>
          <p:cNvPr id="5" name="TextBox 4">
            <a:extLst>
              <a:ext uri="{FF2B5EF4-FFF2-40B4-BE49-F238E27FC236}">
                <a16:creationId xmlns:a16="http://schemas.microsoft.com/office/drawing/2014/main" id="{4FB6B8AA-43FB-B985-53EF-E9292945B97C}"/>
              </a:ext>
            </a:extLst>
          </p:cNvPr>
          <p:cNvSpPr txBox="1"/>
          <p:nvPr/>
        </p:nvSpPr>
        <p:spPr>
          <a:xfrm>
            <a:off x="357809" y="555398"/>
            <a:ext cx="9181731" cy="707886"/>
          </a:xfrm>
          <a:prstGeom prst="rect">
            <a:avLst/>
          </a:prstGeom>
          <a:noFill/>
        </p:spPr>
        <p:txBody>
          <a:bodyPr wrap="square" rtlCol="0">
            <a:spAutoFit/>
          </a:bodyPr>
          <a:lstStyle/>
          <a:p>
            <a:r>
              <a:rPr lang="en-GB" sz="4000" b="1" dirty="0">
                <a:solidFill>
                  <a:srgbClr val="0070C0"/>
                </a:solidFill>
              </a:rPr>
              <a:t>Statutory Phonics Screening Check</a:t>
            </a:r>
          </a:p>
        </p:txBody>
      </p:sp>
      <p:sp>
        <p:nvSpPr>
          <p:cNvPr id="7" name="TextBox 6">
            <a:extLst>
              <a:ext uri="{FF2B5EF4-FFF2-40B4-BE49-F238E27FC236}">
                <a16:creationId xmlns:a16="http://schemas.microsoft.com/office/drawing/2014/main" id="{7911CDB3-BA48-F28C-11EB-3AABC3B0BADA}"/>
              </a:ext>
            </a:extLst>
          </p:cNvPr>
          <p:cNvSpPr txBox="1"/>
          <p:nvPr/>
        </p:nvSpPr>
        <p:spPr>
          <a:xfrm>
            <a:off x="357809" y="1859339"/>
            <a:ext cx="7044940" cy="4893647"/>
          </a:xfrm>
          <a:prstGeom prst="rect">
            <a:avLst/>
          </a:prstGeom>
          <a:noFill/>
        </p:spPr>
        <p:txBody>
          <a:bodyPr wrap="square">
            <a:spAutoFit/>
          </a:bodyPr>
          <a:lstStyle/>
          <a:p>
            <a:pPr algn="just">
              <a:defRPr/>
            </a:pPr>
            <a:r>
              <a:rPr lang="en-GB" sz="2400" dirty="0">
                <a:solidFill>
                  <a:schemeClr val="bg2">
                    <a:lumMod val="10000"/>
                  </a:schemeClr>
                </a:solidFill>
                <a:latin typeface="BPreplay" panose="02000503000000020004" pitchFamily="50" charset="0"/>
              </a:rPr>
              <a:t>Throughout the country, children in Year </a:t>
            </a:r>
            <a:r>
              <a:rPr lang="en-GB" sz="2400">
                <a:solidFill>
                  <a:schemeClr val="bg2">
                    <a:lumMod val="10000"/>
                  </a:schemeClr>
                </a:solidFill>
                <a:latin typeface="BPreplay" panose="02000503000000020004" pitchFamily="50" charset="0"/>
              </a:rPr>
              <a:t>1 will </a:t>
            </a:r>
            <a:r>
              <a:rPr lang="en-GB" sz="2400" dirty="0">
                <a:solidFill>
                  <a:schemeClr val="bg2">
                    <a:lumMod val="10000"/>
                  </a:schemeClr>
                </a:solidFill>
                <a:latin typeface="BPreplay" panose="02000503000000020004" pitchFamily="50" charset="0"/>
              </a:rPr>
              <a:t>be taking part in a phonics screening check during the same week in June. Children in Year 2 will also take the check if they did not achieve the required result when in Year 1. </a:t>
            </a:r>
          </a:p>
          <a:p>
            <a:pPr algn="just">
              <a:defRPr/>
            </a:pPr>
            <a:endParaRPr lang="en-GB" sz="2400" dirty="0">
              <a:solidFill>
                <a:schemeClr val="bg2">
                  <a:lumMod val="10000"/>
                </a:schemeClr>
              </a:solidFill>
              <a:latin typeface="BPreplay" panose="02000503000000020004" pitchFamily="50" charset="0"/>
            </a:endParaRPr>
          </a:p>
          <a:p>
            <a:pPr algn="just">
              <a:defRPr/>
            </a:pPr>
            <a:r>
              <a:rPr lang="en-GB" sz="2400" dirty="0">
                <a:solidFill>
                  <a:schemeClr val="bg2">
                    <a:lumMod val="10000"/>
                  </a:schemeClr>
                </a:solidFill>
                <a:latin typeface="BPreplay" panose="02000503000000020004" pitchFamily="50" charset="0"/>
              </a:rPr>
              <a:t>The purpose of the check is to confirm that children have learned phonic decoding to an age-expected standard.</a:t>
            </a:r>
          </a:p>
          <a:p>
            <a:pPr algn="just">
              <a:defRPr/>
            </a:pPr>
            <a:endParaRPr lang="en-GB" sz="2400" dirty="0">
              <a:solidFill>
                <a:schemeClr val="bg2">
                  <a:lumMod val="10000"/>
                </a:schemeClr>
              </a:solidFill>
              <a:latin typeface="BPreplay" panose="02000503000000020004" pitchFamily="50" charset="0"/>
            </a:endParaRPr>
          </a:p>
          <a:p>
            <a:pPr algn="just">
              <a:defRPr/>
            </a:pPr>
            <a:r>
              <a:rPr lang="en-GB" sz="2400" dirty="0">
                <a:solidFill>
                  <a:schemeClr val="bg2">
                    <a:lumMod val="10000"/>
                  </a:schemeClr>
                </a:solidFill>
                <a:latin typeface="BPreplay" panose="02000503000000020004" pitchFamily="50" charset="0"/>
              </a:rPr>
              <a:t>Age related expectation for the end of Year 1 is all of the units we teach in the Initial Code and the Extended Code for Year 1</a:t>
            </a:r>
          </a:p>
        </p:txBody>
      </p:sp>
    </p:spTree>
    <p:extLst>
      <p:ext uri="{BB962C8B-B14F-4D97-AF65-F5344CB8AC3E}">
        <p14:creationId xmlns:p14="http://schemas.microsoft.com/office/powerpoint/2010/main" val="289567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587F8A-D953-C377-E19C-1F4B4F550920}"/>
              </a:ext>
            </a:extLst>
          </p:cNvPr>
          <p:cNvPicPr>
            <a:picLocks noChangeAspect="1"/>
          </p:cNvPicPr>
          <p:nvPr/>
        </p:nvPicPr>
        <p:blipFill rotWithShape="1">
          <a:blip r:embed="rId2"/>
          <a:srcRect l="22092" t="36666" r="56957" b="15217"/>
          <a:stretch/>
        </p:blipFill>
        <p:spPr>
          <a:xfrm>
            <a:off x="596347" y="864704"/>
            <a:ext cx="2773018" cy="3582263"/>
          </a:xfrm>
          <a:prstGeom prst="rect">
            <a:avLst/>
          </a:prstGeom>
        </p:spPr>
      </p:pic>
      <p:pic>
        <p:nvPicPr>
          <p:cNvPr id="5" name="Picture 4">
            <a:extLst>
              <a:ext uri="{FF2B5EF4-FFF2-40B4-BE49-F238E27FC236}">
                <a16:creationId xmlns:a16="http://schemas.microsoft.com/office/drawing/2014/main" id="{90474BBB-9EC9-F43A-31E9-6041563493E6}"/>
              </a:ext>
            </a:extLst>
          </p:cNvPr>
          <p:cNvPicPr>
            <a:picLocks noChangeAspect="1"/>
          </p:cNvPicPr>
          <p:nvPr/>
        </p:nvPicPr>
        <p:blipFill rotWithShape="1">
          <a:blip r:embed="rId2"/>
          <a:srcRect l="56576" t="62609" r="22310" b="22318"/>
          <a:stretch/>
        </p:blipFill>
        <p:spPr>
          <a:xfrm>
            <a:off x="7206731" y="993912"/>
            <a:ext cx="4084121" cy="1639957"/>
          </a:xfrm>
          <a:prstGeom prst="rect">
            <a:avLst/>
          </a:prstGeom>
        </p:spPr>
      </p:pic>
      <p:sp>
        <p:nvSpPr>
          <p:cNvPr id="6" name="TextBox 5">
            <a:extLst>
              <a:ext uri="{FF2B5EF4-FFF2-40B4-BE49-F238E27FC236}">
                <a16:creationId xmlns:a16="http://schemas.microsoft.com/office/drawing/2014/main" id="{B46E144F-C45E-ABD0-18FE-FEA5155A34AA}"/>
              </a:ext>
            </a:extLst>
          </p:cNvPr>
          <p:cNvSpPr txBox="1"/>
          <p:nvPr/>
        </p:nvSpPr>
        <p:spPr>
          <a:xfrm>
            <a:off x="4276164" y="3169694"/>
            <a:ext cx="7411571" cy="2862322"/>
          </a:xfrm>
          <a:prstGeom prst="rect">
            <a:avLst/>
          </a:prstGeom>
          <a:noFill/>
        </p:spPr>
        <p:txBody>
          <a:bodyPr wrap="square" rtlCol="0">
            <a:spAutoFit/>
          </a:bodyPr>
          <a:lstStyle/>
          <a:p>
            <a:r>
              <a:rPr lang="en-GB" sz="4000" b="1" dirty="0">
                <a:solidFill>
                  <a:srgbClr val="0070C0"/>
                </a:solidFill>
              </a:rPr>
              <a:t>What happens during the check?</a:t>
            </a:r>
          </a:p>
          <a:p>
            <a:r>
              <a:rPr lang="en-GB" sz="2400" dirty="0"/>
              <a:t>Children will work 1:1 with a member of staff familiar to them. </a:t>
            </a:r>
          </a:p>
          <a:p>
            <a:endParaRPr lang="en-GB" sz="1000" dirty="0"/>
          </a:p>
          <a:p>
            <a:r>
              <a:rPr lang="en-GB" sz="2400" dirty="0"/>
              <a:t>They are asked to read 40 words.</a:t>
            </a:r>
          </a:p>
          <a:p>
            <a:endParaRPr lang="en-GB" sz="1000" dirty="0"/>
          </a:p>
          <a:p>
            <a:r>
              <a:rPr lang="en-GB" sz="2400" dirty="0"/>
              <a:t>The check takes approximately 10 minutes per child although this can vary depending on each child’s needs.</a:t>
            </a:r>
          </a:p>
        </p:txBody>
      </p:sp>
    </p:spTree>
    <p:extLst>
      <p:ext uri="{BB962C8B-B14F-4D97-AF65-F5344CB8AC3E}">
        <p14:creationId xmlns:p14="http://schemas.microsoft.com/office/powerpoint/2010/main" val="122814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E4D6A-FCA7-4783-9FA5-F0BECF973319}"/>
              </a:ext>
            </a:extLst>
          </p:cNvPr>
          <p:cNvPicPr>
            <a:picLocks noChangeAspect="1"/>
          </p:cNvPicPr>
          <p:nvPr/>
        </p:nvPicPr>
        <p:blipFill rotWithShape="1">
          <a:blip r:embed="rId2"/>
          <a:srcRect l="58245" t="30638" r="13191" b="35036"/>
          <a:stretch/>
        </p:blipFill>
        <p:spPr>
          <a:xfrm>
            <a:off x="116731" y="1108953"/>
            <a:ext cx="7469317" cy="5049089"/>
          </a:xfrm>
          <a:prstGeom prst="rect">
            <a:avLst/>
          </a:prstGeom>
        </p:spPr>
      </p:pic>
      <p:sp>
        <p:nvSpPr>
          <p:cNvPr id="4" name="TextBox 3">
            <a:extLst>
              <a:ext uri="{FF2B5EF4-FFF2-40B4-BE49-F238E27FC236}">
                <a16:creationId xmlns:a16="http://schemas.microsoft.com/office/drawing/2014/main" id="{49D13890-8497-DABB-3F93-8BFF66F0D9BF}"/>
              </a:ext>
            </a:extLst>
          </p:cNvPr>
          <p:cNvSpPr txBox="1"/>
          <p:nvPr/>
        </p:nvSpPr>
        <p:spPr>
          <a:xfrm>
            <a:off x="564204" y="204281"/>
            <a:ext cx="7159558" cy="707886"/>
          </a:xfrm>
          <a:prstGeom prst="rect">
            <a:avLst/>
          </a:prstGeom>
          <a:noFill/>
        </p:spPr>
        <p:txBody>
          <a:bodyPr wrap="square" rtlCol="0">
            <a:spAutoFit/>
          </a:bodyPr>
          <a:lstStyle/>
          <a:p>
            <a:r>
              <a:rPr lang="en-GB" sz="4000" b="1" dirty="0">
                <a:solidFill>
                  <a:srgbClr val="0070C0"/>
                </a:solidFill>
              </a:rPr>
              <a:t>The Screening Check</a:t>
            </a:r>
          </a:p>
        </p:txBody>
      </p:sp>
      <p:sp>
        <p:nvSpPr>
          <p:cNvPr id="5" name="TextBox 4">
            <a:extLst>
              <a:ext uri="{FF2B5EF4-FFF2-40B4-BE49-F238E27FC236}">
                <a16:creationId xmlns:a16="http://schemas.microsoft.com/office/drawing/2014/main" id="{CAF1D9C6-95DB-C13B-7CCB-FC1F343D1F28}"/>
              </a:ext>
            </a:extLst>
          </p:cNvPr>
          <p:cNvSpPr txBox="1"/>
          <p:nvPr/>
        </p:nvSpPr>
        <p:spPr>
          <a:xfrm>
            <a:off x="7928042" y="217177"/>
            <a:ext cx="4147227" cy="6832640"/>
          </a:xfrm>
          <a:prstGeom prst="rect">
            <a:avLst/>
          </a:prstGeom>
          <a:noFill/>
        </p:spPr>
        <p:txBody>
          <a:bodyPr wrap="square" rtlCol="0">
            <a:spAutoFit/>
          </a:bodyPr>
          <a:lstStyle/>
          <a:p>
            <a:r>
              <a:rPr lang="en-GB" sz="2800" dirty="0"/>
              <a:t>The children are asked to read 40 words; 20 real words and 20 nonsense words. The idea behind this is to assess whether children know their phonics and can decode words. Nonsense words are included because they assess actual phonic knowledge and do not favour any child who may be particularly good at remembering words by sight.</a:t>
            </a:r>
          </a:p>
          <a:p>
            <a:endParaRPr lang="en-GB" dirty="0"/>
          </a:p>
        </p:txBody>
      </p:sp>
    </p:spTree>
    <p:extLst>
      <p:ext uri="{BB962C8B-B14F-4D97-AF65-F5344CB8AC3E}">
        <p14:creationId xmlns:p14="http://schemas.microsoft.com/office/powerpoint/2010/main" val="80232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descr="D:\DCIM\119CANON\IMG_0096.JPG">
            <a:extLst>
              <a:ext uri="{FF2B5EF4-FFF2-40B4-BE49-F238E27FC236}">
                <a16:creationId xmlns:a16="http://schemas.microsoft.com/office/drawing/2014/main" id="{6C217E55-E347-7777-DF2B-C49317B641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833"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DCIM\119CANON\IMG_0097.JPG">
            <a:extLst>
              <a:ext uri="{FF2B5EF4-FFF2-40B4-BE49-F238E27FC236}">
                <a16:creationId xmlns:a16="http://schemas.microsoft.com/office/drawing/2014/main" id="{DBA83B38-785E-F8C2-3C35-CBA5A7E78F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795"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348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descr="D:\DCIM\119CANON\IMG_0098.JPG">
            <a:extLst>
              <a:ext uri="{FF2B5EF4-FFF2-40B4-BE49-F238E27FC236}">
                <a16:creationId xmlns:a16="http://schemas.microsoft.com/office/drawing/2014/main" id="{D9F6E1D3-E522-EA72-BB23-5D88D16F30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DCIM\119CANON\IMG_0099.JPG">
            <a:extLst>
              <a:ext uri="{FF2B5EF4-FFF2-40B4-BE49-F238E27FC236}">
                <a16:creationId xmlns:a16="http://schemas.microsoft.com/office/drawing/2014/main" id="{33E84C03-83B1-425C-5E6B-D8A030DA48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254"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descr="D:\DCIM\119CANON\IMG_0100.JPG">
            <a:extLst>
              <a:ext uri="{FF2B5EF4-FFF2-40B4-BE49-F238E27FC236}">
                <a16:creationId xmlns:a16="http://schemas.microsoft.com/office/drawing/2014/main" id="{DF537DE5-BFCB-8057-DAC6-19E8EB7539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DCIM\119CANON\IMG_0101.JPG">
            <a:extLst>
              <a:ext uri="{FF2B5EF4-FFF2-40B4-BE49-F238E27FC236}">
                <a16:creationId xmlns:a16="http://schemas.microsoft.com/office/drawing/2014/main" id="{04668A16-AC80-2A67-5867-D22AAF7E53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6803"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82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595</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BPreplay</vt:lpstr>
      <vt:lpstr>Calibri</vt:lpstr>
      <vt:lpstr>Calibri Light</vt:lpstr>
      <vt:lpstr>Letter-join Print Plus 3</vt:lpstr>
      <vt:lpstr>Office Theme</vt:lpstr>
      <vt:lpstr>Phonics Screening Check</vt:lpstr>
      <vt:lpstr>What is phonics?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Phonics</dc:title>
  <dc:creator>Helen Kay</dc:creator>
  <cp:lastModifiedBy>Helen Kay</cp:lastModifiedBy>
  <cp:revision>1</cp:revision>
  <cp:lastPrinted>2024-04-18T07:42:48Z</cp:lastPrinted>
  <dcterms:created xsi:type="dcterms:W3CDTF">2023-02-06T21:56:44Z</dcterms:created>
  <dcterms:modified xsi:type="dcterms:W3CDTF">2024-04-18T07:43:10Z</dcterms:modified>
</cp:coreProperties>
</file>